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Negrita Pro" charset="1" panose="000005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49915" y="-2155967"/>
            <a:ext cx="19907866" cy="19907866"/>
          </a:xfrm>
          <a:custGeom>
            <a:avLst/>
            <a:gdLst/>
            <a:ahLst/>
            <a:cxnLst/>
            <a:rect r="r" b="b" t="t" l="l"/>
            <a:pathLst>
              <a:path h="19907866" w="19907866">
                <a:moveTo>
                  <a:pt x="0" y="0"/>
                </a:moveTo>
                <a:lnTo>
                  <a:pt x="19907866" y="0"/>
                </a:lnTo>
                <a:lnTo>
                  <a:pt x="19907866" y="19907865"/>
                </a:lnTo>
                <a:lnTo>
                  <a:pt x="0" y="19907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6992" y="741785"/>
            <a:ext cx="16754016" cy="8859782"/>
            <a:chOff x="0" y="0"/>
            <a:chExt cx="4412580" cy="23334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2580" cy="2333441"/>
            </a:xfrm>
            <a:custGeom>
              <a:avLst/>
              <a:gdLst/>
              <a:ahLst/>
              <a:cxnLst/>
              <a:rect r="r" b="b" t="t" l="l"/>
              <a:pathLst>
                <a:path h="2333441" w="4412580">
                  <a:moveTo>
                    <a:pt x="26339" y="0"/>
                  </a:moveTo>
                  <a:lnTo>
                    <a:pt x="4386241" y="0"/>
                  </a:lnTo>
                  <a:cubicBezTo>
                    <a:pt x="4393226" y="0"/>
                    <a:pt x="4399926" y="2775"/>
                    <a:pt x="4404866" y="7715"/>
                  </a:cubicBezTo>
                  <a:cubicBezTo>
                    <a:pt x="4409805" y="12654"/>
                    <a:pt x="4412580" y="19354"/>
                    <a:pt x="4412580" y="26339"/>
                  </a:cubicBezTo>
                  <a:lnTo>
                    <a:pt x="4412580" y="2307101"/>
                  </a:lnTo>
                  <a:cubicBezTo>
                    <a:pt x="4412580" y="2314087"/>
                    <a:pt x="4409805" y="2320786"/>
                    <a:pt x="4404866" y="2325726"/>
                  </a:cubicBezTo>
                  <a:cubicBezTo>
                    <a:pt x="4399926" y="2330665"/>
                    <a:pt x="4393226" y="2333441"/>
                    <a:pt x="4386241" y="2333441"/>
                  </a:cubicBezTo>
                  <a:lnTo>
                    <a:pt x="26339" y="2333441"/>
                  </a:lnTo>
                  <a:cubicBezTo>
                    <a:pt x="19354" y="2333441"/>
                    <a:pt x="12654" y="2330665"/>
                    <a:pt x="7715" y="2325726"/>
                  </a:cubicBezTo>
                  <a:cubicBezTo>
                    <a:pt x="2775" y="2320786"/>
                    <a:pt x="0" y="2314087"/>
                    <a:pt x="0" y="2307101"/>
                  </a:cubicBezTo>
                  <a:lnTo>
                    <a:pt x="0" y="26339"/>
                  </a:lnTo>
                  <a:cubicBezTo>
                    <a:pt x="0" y="19354"/>
                    <a:pt x="2775" y="12654"/>
                    <a:pt x="7715" y="7715"/>
                  </a:cubicBezTo>
                  <a:cubicBezTo>
                    <a:pt x="12654" y="2775"/>
                    <a:pt x="19354" y="0"/>
                    <a:pt x="2633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F553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2580" cy="2371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246241" y="3638151"/>
            <a:ext cx="11795517" cy="275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9"/>
              </a:lnSpc>
            </a:pPr>
            <a:r>
              <a:rPr lang="en-US" sz="15999" spc="-159">
                <a:solidFill>
                  <a:srgbClr val="F62C04"/>
                </a:solidFill>
                <a:latin typeface="Negrita Pro"/>
                <a:ea typeface="Negrita Pro"/>
                <a:cs typeface="Negrita Pro"/>
                <a:sym typeface="Negrita Pro"/>
              </a:rPr>
              <a:t>WHO IS THIS?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729002" y="7040754"/>
            <a:ext cx="2606160" cy="2350282"/>
          </a:xfrm>
          <a:custGeom>
            <a:avLst/>
            <a:gdLst/>
            <a:ahLst/>
            <a:cxnLst/>
            <a:rect r="r" b="b" t="t" l="l"/>
            <a:pathLst>
              <a:path h="2350282" w="2606160">
                <a:moveTo>
                  <a:pt x="0" y="0"/>
                </a:moveTo>
                <a:lnTo>
                  <a:pt x="2606160" y="0"/>
                </a:lnTo>
                <a:lnTo>
                  <a:pt x="2606160" y="2350282"/>
                </a:lnTo>
                <a:lnTo>
                  <a:pt x="0" y="2350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1028700"/>
            <a:ext cx="2033931" cy="2237324"/>
          </a:xfrm>
          <a:custGeom>
            <a:avLst/>
            <a:gdLst/>
            <a:ahLst/>
            <a:cxnLst/>
            <a:rect r="r" b="b" t="t" l="l"/>
            <a:pathLst>
              <a:path h="2237324" w="2033931">
                <a:moveTo>
                  <a:pt x="0" y="0"/>
                </a:moveTo>
                <a:lnTo>
                  <a:pt x="2033931" y="0"/>
                </a:lnTo>
                <a:lnTo>
                  <a:pt x="2033931" y="2237324"/>
                </a:lnTo>
                <a:lnTo>
                  <a:pt x="0" y="22373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49915" y="-2155967"/>
            <a:ext cx="19907866" cy="19907866"/>
          </a:xfrm>
          <a:custGeom>
            <a:avLst/>
            <a:gdLst/>
            <a:ahLst/>
            <a:cxnLst/>
            <a:rect r="r" b="b" t="t" l="l"/>
            <a:pathLst>
              <a:path h="19907866" w="19907866">
                <a:moveTo>
                  <a:pt x="0" y="0"/>
                </a:moveTo>
                <a:lnTo>
                  <a:pt x="19907866" y="0"/>
                </a:lnTo>
                <a:lnTo>
                  <a:pt x="19907866" y="19907865"/>
                </a:lnTo>
                <a:lnTo>
                  <a:pt x="0" y="19907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6992" y="1028700"/>
            <a:ext cx="16754016" cy="8859782"/>
            <a:chOff x="0" y="0"/>
            <a:chExt cx="4412580" cy="23334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2580" cy="2333441"/>
            </a:xfrm>
            <a:custGeom>
              <a:avLst/>
              <a:gdLst/>
              <a:ahLst/>
              <a:cxnLst/>
              <a:rect r="r" b="b" t="t" l="l"/>
              <a:pathLst>
                <a:path h="2333441" w="4412580">
                  <a:moveTo>
                    <a:pt x="26339" y="0"/>
                  </a:moveTo>
                  <a:lnTo>
                    <a:pt x="4386241" y="0"/>
                  </a:lnTo>
                  <a:cubicBezTo>
                    <a:pt x="4393226" y="0"/>
                    <a:pt x="4399926" y="2775"/>
                    <a:pt x="4404866" y="7715"/>
                  </a:cubicBezTo>
                  <a:cubicBezTo>
                    <a:pt x="4409805" y="12654"/>
                    <a:pt x="4412580" y="19354"/>
                    <a:pt x="4412580" y="26339"/>
                  </a:cubicBezTo>
                  <a:lnTo>
                    <a:pt x="4412580" y="2307101"/>
                  </a:lnTo>
                  <a:cubicBezTo>
                    <a:pt x="4412580" y="2314087"/>
                    <a:pt x="4409805" y="2320786"/>
                    <a:pt x="4404866" y="2325726"/>
                  </a:cubicBezTo>
                  <a:cubicBezTo>
                    <a:pt x="4399926" y="2330665"/>
                    <a:pt x="4393226" y="2333441"/>
                    <a:pt x="4386241" y="2333441"/>
                  </a:cubicBezTo>
                  <a:lnTo>
                    <a:pt x="26339" y="2333441"/>
                  </a:lnTo>
                  <a:cubicBezTo>
                    <a:pt x="19354" y="2333441"/>
                    <a:pt x="12654" y="2330665"/>
                    <a:pt x="7715" y="2325726"/>
                  </a:cubicBezTo>
                  <a:cubicBezTo>
                    <a:pt x="2775" y="2320786"/>
                    <a:pt x="0" y="2314087"/>
                    <a:pt x="0" y="2307101"/>
                  </a:cubicBezTo>
                  <a:lnTo>
                    <a:pt x="0" y="26339"/>
                  </a:lnTo>
                  <a:cubicBezTo>
                    <a:pt x="0" y="19354"/>
                    <a:pt x="2775" y="12654"/>
                    <a:pt x="7715" y="7715"/>
                  </a:cubicBezTo>
                  <a:cubicBezTo>
                    <a:pt x="12654" y="2775"/>
                    <a:pt x="19354" y="0"/>
                    <a:pt x="2633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F553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2580" cy="2371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173218" y="1343791"/>
            <a:ext cx="7941564" cy="8229600"/>
          </a:xfrm>
          <a:custGeom>
            <a:avLst/>
            <a:gdLst/>
            <a:ahLst/>
            <a:cxnLst/>
            <a:rect r="r" b="b" t="t" l="l"/>
            <a:pathLst>
              <a:path h="8229600" w="7941564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49915" y="-2155967"/>
            <a:ext cx="19907866" cy="19907866"/>
          </a:xfrm>
          <a:custGeom>
            <a:avLst/>
            <a:gdLst/>
            <a:ahLst/>
            <a:cxnLst/>
            <a:rect r="r" b="b" t="t" l="l"/>
            <a:pathLst>
              <a:path h="19907866" w="19907866">
                <a:moveTo>
                  <a:pt x="0" y="0"/>
                </a:moveTo>
                <a:lnTo>
                  <a:pt x="19907866" y="0"/>
                </a:lnTo>
                <a:lnTo>
                  <a:pt x="19907866" y="19907865"/>
                </a:lnTo>
                <a:lnTo>
                  <a:pt x="0" y="19907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6992" y="713609"/>
            <a:ext cx="16754016" cy="8859782"/>
            <a:chOff x="0" y="0"/>
            <a:chExt cx="4412580" cy="23334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2580" cy="2333441"/>
            </a:xfrm>
            <a:custGeom>
              <a:avLst/>
              <a:gdLst/>
              <a:ahLst/>
              <a:cxnLst/>
              <a:rect r="r" b="b" t="t" l="l"/>
              <a:pathLst>
                <a:path h="2333441" w="4412580">
                  <a:moveTo>
                    <a:pt x="26339" y="0"/>
                  </a:moveTo>
                  <a:lnTo>
                    <a:pt x="4386241" y="0"/>
                  </a:lnTo>
                  <a:cubicBezTo>
                    <a:pt x="4393226" y="0"/>
                    <a:pt x="4399926" y="2775"/>
                    <a:pt x="4404866" y="7715"/>
                  </a:cubicBezTo>
                  <a:cubicBezTo>
                    <a:pt x="4409805" y="12654"/>
                    <a:pt x="4412580" y="19354"/>
                    <a:pt x="4412580" y="26339"/>
                  </a:cubicBezTo>
                  <a:lnTo>
                    <a:pt x="4412580" y="2307101"/>
                  </a:lnTo>
                  <a:cubicBezTo>
                    <a:pt x="4412580" y="2314087"/>
                    <a:pt x="4409805" y="2320786"/>
                    <a:pt x="4404866" y="2325726"/>
                  </a:cubicBezTo>
                  <a:cubicBezTo>
                    <a:pt x="4399926" y="2330665"/>
                    <a:pt x="4393226" y="2333441"/>
                    <a:pt x="4386241" y="2333441"/>
                  </a:cubicBezTo>
                  <a:lnTo>
                    <a:pt x="26339" y="2333441"/>
                  </a:lnTo>
                  <a:cubicBezTo>
                    <a:pt x="19354" y="2333441"/>
                    <a:pt x="12654" y="2330665"/>
                    <a:pt x="7715" y="2325726"/>
                  </a:cubicBezTo>
                  <a:cubicBezTo>
                    <a:pt x="2775" y="2320786"/>
                    <a:pt x="0" y="2314087"/>
                    <a:pt x="0" y="2307101"/>
                  </a:cubicBezTo>
                  <a:lnTo>
                    <a:pt x="0" y="26339"/>
                  </a:lnTo>
                  <a:cubicBezTo>
                    <a:pt x="0" y="19354"/>
                    <a:pt x="2775" y="12654"/>
                    <a:pt x="7715" y="7715"/>
                  </a:cubicBezTo>
                  <a:cubicBezTo>
                    <a:pt x="12654" y="2775"/>
                    <a:pt x="19354" y="0"/>
                    <a:pt x="2633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F553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2580" cy="2371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459077" y="1028700"/>
            <a:ext cx="5096312" cy="8229600"/>
          </a:xfrm>
          <a:custGeom>
            <a:avLst/>
            <a:gdLst/>
            <a:ahLst/>
            <a:cxnLst/>
            <a:rect r="r" b="b" t="t" l="l"/>
            <a:pathLst>
              <a:path h="8229600" w="5096312">
                <a:moveTo>
                  <a:pt x="0" y="0"/>
                </a:moveTo>
                <a:lnTo>
                  <a:pt x="5096312" y="0"/>
                </a:lnTo>
                <a:lnTo>
                  <a:pt x="509631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49915" y="-2155967"/>
            <a:ext cx="19907866" cy="19907866"/>
          </a:xfrm>
          <a:custGeom>
            <a:avLst/>
            <a:gdLst/>
            <a:ahLst/>
            <a:cxnLst/>
            <a:rect r="r" b="b" t="t" l="l"/>
            <a:pathLst>
              <a:path h="19907866" w="19907866">
                <a:moveTo>
                  <a:pt x="0" y="0"/>
                </a:moveTo>
                <a:lnTo>
                  <a:pt x="19907866" y="0"/>
                </a:lnTo>
                <a:lnTo>
                  <a:pt x="19907866" y="19907865"/>
                </a:lnTo>
                <a:lnTo>
                  <a:pt x="0" y="19907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6992" y="1028700"/>
            <a:ext cx="16754016" cy="8859782"/>
            <a:chOff x="0" y="0"/>
            <a:chExt cx="4412580" cy="23334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2580" cy="2333441"/>
            </a:xfrm>
            <a:custGeom>
              <a:avLst/>
              <a:gdLst/>
              <a:ahLst/>
              <a:cxnLst/>
              <a:rect r="r" b="b" t="t" l="l"/>
              <a:pathLst>
                <a:path h="2333441" w="4412580">
                  <a:moveTo>
                    <a:pt x="26339" y="0"/>
                  </a:moveTo>
                  <a:lnTo>
                    <a:pt x="4386241" y="0"/>
                  </a:lnTo>
                  <a:cubicBezTo>
                    <a:pt x="4393226" y="0"/>
                    <a:pt x="4399926" y="2775"/>
                    <a:pt x="4404866" y="7715"/>
                  </a:cubicBezTo>
                  <a:cubicBezTo>
                    <a:pt x="4409805" y="12654"/>
                    <a:pt x="4412580" y="19354"/>
                    <a:pt x="4412580" y="26339"/>
                  </a:cubicBezTo>
                  <a:lnTo>
                    <a:pt x="4412580" y="2307101"/>
                  </a:lnTo>
                  <a:cubicBezTo>
                    <a:pt x="4412580" y="2314087"/>
                    <a:pt x="4409805" y="2320786"/>
                    <a:pt x="4404866" y="2325726"/>
                  </a:cubicBezTo>
                  <a:cubicBezTo>
                    <a:pt x="4399926" y="2330665"/>
                    <a:pt x="4393226" y="2333441"/>
                    <a:pt x="4386241" y="2333441"/>
                  </a:cubicBezTo>
                  <a:lnTo>
                    <a:pt x="26339" y="2333441"/>
                  </a:lnTo>
                  <a:cubicBezTo>
                    <a:pt x="19354" y="2333441"/>
                    <a:pt x="12654" y="2330665"/>
                    <a:pt x="7715" y="2325726"/>
                  </a:cubicBezTo>
                  <a:cubicBezTo>
                    <a:pt x="2775" y="2320786"/>
                    <a:pt x="0" y="2314087"/>
                    <a:pt x="0" y="2307101"/>
                  </a:cubicBezTo>
                  <a:lnTo>
                    <a:pt x="0" y="26339"/>
                  </a:lnTo>
                  <a:cubicBezTo>
                    <a:pt x="0" y="19354"/>
                    <a:pt x="2775" y="12654"/>
                    <a:pt x="7715" y="7715"/>
                  </a:cubicBezTo>
                  <a:cubicBezTo>
                    <a:pt x="12654" y="2775"/>
                    <a:pt x="19354" y="0"/>
                    <a:pt x="2633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F553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2580" cy="2371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173218" y="1343791"/>
            <a:ext cx="7941564" cy="8229600"/>
          </a:xfrm>
          <a:custGeom>
            <a:avLst/>
            <a:gdLst/>
            <a:ahLst/>
            <a:cxnLst/>
            <a:rect r="r" b="b" t="t" l="l"/>
            <a:pathLst>
              <a:path h="8229600" w="7941564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49915" y="-2155967"/>
            <a:ext cx="19907866" cy="19907866"/>
          </a:xfrm>
          <a:custGeom>
            <a:avLst/>
            <a:gdLst/>
            <a:ahLst/>
            <a:cxnLst/>
            <a:rect r="r" b="b" t="t" l="l"/>
            <a:pathLst>
              <a:path h="19907866" w="19907866">
                <a:moveTo>
                  <a:pt x="0" y="0"/>
                </a:moveTo>
                <a:lnTo>
                  <a:pt x="19907866" y="0"/>
                </a:lnTo>
                <a:lnTo>
                  <a:pt x="19907866" y="19907865"/>
                </a:lnTo>
                <a:lnTo>
                  <a:pt x="0" y="19907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6992" y="1028700"/>
            <a:ext cx="16754016" cy="8859782"/>
            <a:chOff x="0" y="0"/>
            <a:chExt cx="4412580" cy="23334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2580" cy="2333441"/>
            </a:xfrm>
            <a:custGeom>
              <a:avLst/>
              <a:gdLst/>
              <a:ahLst/>
              <a:cxnLst/>
              <a:rect r="r" b="b" t="t" l="l"/>
              <a:pathLst>
                <a:path h="2333441" w="4412580">
                  <a:moveTo>
                    <a:pt x="26339" y="0"/>
                  </a:moveTo>
                  <a:lnTo>
                    <a:pt x="4386241" y="0"/>
                  </a:lnTo>
                  <a:cubicBezTo>
                    <a:pt x="4393226" y="0"/>
                    <a:pt x="4399926" y="2775"/>
                    <a:pt x="4404866" y="7715"/>
                  </a:cubicBezTo>
                  <a:cubicBezTo>
                    <a:pt x="4409805" y="12654"/>
                    <a:pt x="4412580" y="19354"/>
                    <a:pt x="4412580" y="26339"/>
                  </a:cubicBezTo>
                  <a:lnTo>
                    <a:pt x="4412580" y="2307101"/>
                  </a:lnTo>
                  <a:cubicBezTo>
                    <a:pt x="4412580" y="2314087"/>
                    <a:pt x="4409805" y="2320786"/>
                    <a:pt x="4404866" y="2325726"/>
                  </a:cubicBezTo>
                  <a:cubicBezTo>
                    <a:pt x="4399926" y="2330665"/>
                    <a:pt x="4393226" y="2333441"/>
                    <a:pt x="4386241" y="2333441"/>
                  </a:cubicBezTo>
                  <a:lnTo>
                    <a:pt x="26339" y="2333441"/>
                  </a:lnTo>
                  <a:cubicBezTo>
                    <a:pt x="19354" y="2333441"/>
                    <a:pt x="12654" y="2330665"/>
                    <a:pt x="7715" y="2325726"/>
                  </a:cubicBezTo>
                  <a:cubicBezTo>
                    <a:pt x="2775" y="2320786"/>
                    <a:pt x="0" y="2314087"/>
                    <a:pt x="0" y="2307101"/>
                  </a:cubicBezTo>
                  <a:lnTo>
                    <a:pt x="0" y="26339"/>
                  </a:lnTo>
                  <a:cubicBezTo>
                    <a:pt x="0" y="19354"/>
                    <a:pt x="2775" y="12654"/>
                    <a:pt x="7715" y="7715"/>
                  </a:cubicBezTo>
                  <a:cubicBezTo>
                    <a:pt x="12654" y="2775"/>
                    <a:pt x="19354" y="0"/>
                    <a:pt x="2633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F553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2580" cy="2371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104376" y="1088527"/>
            <a:ext cx="5599284" cy="8740127"/>
          </a:xfrm>
          <a:custGeom>
            <a:avLst/>
            <a:gdLst/>
            <a:ahLst/>
            <a:cxnLst/>
            <a:rect r="r" b="b" t="t" l="l"/>
            <a:pathLst>
              <a:path h="8740127" w="5599284">
                <a:moveTo>
                  <a:pt x="0" y="0"/>
                </a:moveTo>
                <a:lnTo>
                  <a:pt x="5599284" y="0"/>
                </a:lnTo>
                <a:lnTo>
                  <a:pt x="5599284" y="8740128"/>
                </a:lnTo>
                <a:lnTo>
                  <a:pt x="0" y="87401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907" r="0" b="-6945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49915" y="-2155967"/>
            <a:ext cx="19907866" cy="19907866"/>
          </a:xfrm>
          <a:custGeom>
            <a:avLst/>
            <a:gdLst/>
            <a:ahLst/>
            <a:cxnLst/>
            <a:rect r="r" b="b" t="t" l="l"/>
            <a:pathLst>
              <a:path h="19907866" w="19907866">
                <a:moveTo>
                  <a:pt x="0" y="0"/>
                </a:moveTo>
                <a:lnTo>
                  <a:pt x="19907866" y="0"/>
                </a:lnTo>
                <a:lnTo>
                  <a:pt x="19907866" y="19907865"/>
                </a:lnTo>
                <a:lnTo>
                  <a:pt x="0" y="19907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6992" y="1028700"/>
            <a:ext cx="16754016" cy="8859782"/>
            <a:chOff x="0" y="0"/>
            <a:chExt cx="4412580" cy="23334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2580" cy="2333441"/>
            </a:xfrm>
            <a:custGeom>
              <a:avLst/>
              <a:gdLst/>
              <a:ahLst/>
              <a:cxnLst/>
              <a:rect r="r" b="b" t="t" l="l"/>
              <a:pathLst>
                <a:path h="2333441" w="4412580">
                  <a:moveTo>
                    <a:pt x="26339" y="0"/>
                  </a:moveTo>
                  <a:lnTo>
                    <a:pt x="4386241" y="0"/>
                  </a:lnTo>
                  <a:cubicBezTo>
                    <a:pt x="4393226" y="0"/>
                    <a:pt x="4399926" y="2775"/>
                    <a:pt x="4404866" y="7715"/>
                  </a:cubicBezTo>
                  <a:cubicBezTo>
                    <a:pt x="4409805" y="12654"/>
                    <a:pt x="4412580" y="19354"/>
                    <a:pt x="4412580" y="26339"/>
                  </a:cubicBezTo>
                  <a:lnTo>
                    <a:pt x="4412580" y="2307101"/>
                  </a:lnTo>
                  <a:cubicBezTo>
                    <a:pt x="4412580" y="2314087"/>
                    <a:pt x="4409805" y="2320786"/>
                    <a:pt x="4404866" y="2325726"/>
                  </a:cubicBezTo>
                  <a:cubicBezTo>
                    <a:pt x="4399926" y="2330665"/>
                    <a:pt x="4393226" y="2333441"/>
                    <a:pt x="4386241" y="2333441"/>
                  </a:cubicBezTo>
                  <a:lnTo>
                    <a:pt x="26339" y="2333441"/>
                  </a:lnTo>
                  <a:cubicBezTo>
                    <a:pt x="19354" y="2333441"/>
                    <a:pt x="12654" y="2330665"/>
                    <a:pt x="7715" y="2325726"/>
                  </a:cubicBezTo>
                  <a:cubicBezTo>
                    <a:pt x="2775" y="2320786"/>
                    <a:pt x="0" y="2314087"/>
                    <a:pt x="0" y="2307101"/>
                  </a:cubicBezTo>
                  <a:lnTo>
                    <a:pt x="0" y="26339"/>
                  </a:lnTo>
                  <a:cubicBezTo>
                    <a:pt x="0" y="19354"/>
                    <a:pt x="2775" y="12654"/>
                    <a:pt x="7715" y="7715"/>
                  </a:cubicBezTo>
                  <a:cubicBezTo>
                    <a:pt x="12654" y="2775"/>
                    <a:pt x="19354" y="0"/>
                    <a:pt x="2633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F553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2580" cy="2371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173218" y="1343791"/>
            <a:ext cx="7941564" cy="8229600"/>
          </a:xfrm>
          <a:custGeom>
            <a:avLst/>
            <a:gdLst/>
            <a:ahLst/>
            <a:cxnLst/>
            <a:rect r="r" b="b" t="t" l="l"/>
            <a:pathLst>
              <a:path h="8229600" w="7941564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49915" y="-2155967"/>
            <a:ext cx="19907866" cy="19907866"/>
          </a:xfrm>
          <a:custGeom>
            <a:avLst/>
            <a:gdLst/>
            <a:ahLst/>
            <a:cxnLst/>
            <a:rect r="r" b="b" t="t" l="l"/>
            <a:pathLst>
              <a:path h="19907866" w="19907866">
                <a:moveTo>
                  <a:pt x="0" y="0"/>
                </a:moveTo>
                <a:lnTo>
                  <a:pt x="19907866" y="0"/>
                </a:lnTo>
                <a:lnTo>
                  <a:pt x="19907866" y="19907865"/>
                </a:lnTo>
                <a:lnTo>
                  <a:pt x="0" y="19907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6992" y="1028700"/>
            <a:ext cx="16754016" cy="8859782"/>
            <a:chOff x="0" y="0"/>
            <a:chExt cx="4412580" cy="23334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2580" cy="2333441"/>
            </a:xfrm>
            <a:custGeom>
              <a:avLst/>
              <a:gdLst/>
              <a:ahLst/>
              <a:cxnLst/>
              <a:rect r="r" b="b" t="t" l="l"/>
              <a:pathLst>
                <a:path h="2333441" w="4412580">
                  <a:moveTo>
                    <a:pt x="26339" y="0"/>
                  </a:moveTo>
                  <a:lnTo>
                    <a:pt x="4386241" y="0"/>
                  </a:lnTo>
                  <a:cubicBezTo>
                    <a:pt x="4393226" y="0"/>
                    <a:pt x="4399926" y="2775"/>
                    <a:pt x="4404866" y="7715"/>
                  </a:cubicBezTo>
                  <a:cubicBezTo>
                    <a:pt x="4409805" y="12654"/>
                    <a:pt x="4412580" y="19354"/>
                    <a:pt x="4412580" y="26339"/>
                  </a:cubicBezTo>
                  <a:lnTo>
                    <a:pt x="4412580" y="2307101"/>
                  </a:lnTo>
                  <a:cubicBezTo>
                    <a:pt x="4412580" y="2314087"/>
                    <a:pt x="4409805" y="2320786"/>
                    <a:pt x="4404866" y="2325726"/>
                  </a:cubicBezTo>
                  <a:cubicBezTo>
                    <a:pt x="4399926" y="2330665"/>
                    <a:pt x="4393226" y="2333441"/>
                    <a:pt x="4386241" y="2333441"/>
                  </a:cubicBezTo>
                  <a:lnTo>
                    <a:pt x="26339" y="2333441"/>
                  </a:lnTo>
                  <a:cubicBezTo>
                    <a:pt x="19354" y="2333441"/>
                    <a:pt x="12654" y="2330665"/>
                    <a:pt x="7715" y="2325726"/>
                  </a:cubicBezTo>
                  <a:cubicBezTo>
                    <a:pt x="2775" y="2320786"/>
                    <a:pt x="0" y="2314087"/>
                    <a:pt x="0" y="2307101"/>
                  </a:cubicBezTo>
                  <a:lnTo>
                    <a:pt x="0" y="26339"/>
                  </a:lnTo>
                  <a:cubicBezTo>
                    <a:pt x="0" y="19354"/>
                    <a:pt x="2775" y="12654"/>
                    <a:pt x="7715" y="7715"/>
                  </a:cubicBezTo>
                  <a:cubicBezTo>
                    <a:pt x="12654" y="2775"/>
                    <a:pt x="19354" y="0"/>
                    <a:pt x="2633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F553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2580" cy="2371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237479" y="1028700"/>
            <a:ext cx="11813043" cy="8859782"/>
          </a:xfrm>
          <a:custGeom>
            <a:avLst/>
            <a:gdLst/>
            <a:ahLst/>
            <a:cxnLst/>
            <a:rect r="r" b="b" t="t" l="l"/>
            <a:pathLst>
              <a:path h="8859782" w="11813043">
                <a:moveTo>
                  <a:pt x="0" y="0"/>
                </a:moveTo>
                <a:lnTo>
                  <a:pt x="11813042" y="0"/>
                </a:lnTo>
                <a:lnTo>
                  <a:pt x="11813042" y="8859782"/>
                </a:lnTo>
                <a:lnTo>
                  <a:pt x="0" y="8859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49915" y="-2155967"/>
            <a:ext cx="19907866" cy="19907866"/>
          </a:xfrm>
          <a:custGeom>
            <a:avLst/>
            <a:gdLst/>
            <a:ahLst/>
            <a:cxnLst/>
            <a:rect r="r" b="b" t="t" l="l"/>
            <a:pathLst>
              <a:path h="19907866" w="19907866">
                <a:moveTo>
                  <a:pt x="0" y="0"/>
                </a:moveTo>
                <a:lnTo>
                  <a:pt x="19907866" y="0"/>
                </a:lnTo>
                <a:lnTo>
                  <a:pt x="19907866" y="19907865"/>
                </a:lnTo>
                <a:lnTo>
                  <a:pt x="0" y="19907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66992" y="1028700"/>
            <a:ext cx="16754016" cy="8859782"/>
            <a:chOff x="0" y="0"/>
            <a:chExt cx="4412580" cy="23334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2580" cy="2333441"/>
            </a:xfrm>
            <a:custGeom>
              <a:avLst/>
              <a:gdLst/>
              <a:ahLst/>
              <a:cxnLst/>
              <a:rect r="r" b="b" t="t" l="l"/>
              <a:pathLst>
                <a:path h="2333441" w="4412580">
                  <a:moveTo>
                    <a:pt x="26339" y="0"/>
                  </a:moveTo>
                  <a:lnTo>
                    <a:pt x="4386241" y="0"/>
                  </a:lnTo>
                  <a:cubicBezTo>
                    <a:pt x="4393226" y="0"/>
                    <a:pt x="4399926" y="2775"/>
                    <a:pt x="4404866" y="7715"/>
                  </a:cubicBezTo>
                  <a:cubicBezTo>
                    <a:pt x="4409805" y="12654"/>
                    <a:pt x="4412580" y="19354"/>
                    <a:pt x="4412580" y="26339"/>
                  </a:cubicBezTo>
                  <a:lnTo>
                    <a:pt x="4412580" y="2307101"/>
                  </a:lnTo>
                  <a:cubicBezTo>
                    <a:pt x="4412580" y="2314087"/>
                    <a:pt x="4409805" y="2320786"/>
                    <a:pt x="4404866" y="2325726"/>
                  </a:cubicBezTo>
                  <a:cubicBezTo>
                    <a:pt x="4399926" y="2330665"/>
                    <a:pt x="4393226" y="2333441"/>
                    <a:pt x="4386241" y="2333441"/>
                  </a:cubicBezTo>
                  <a:lnTo>
                    <a:pt x="26339" y="2333441"/>
                  </a:lnTo>
                  <a:cubicBezTo>
                    <a:pt x="19354" y="2333441"/>
                    <a:pt x="12654" y="2330665"/>
                    <a:pt x="7715" y="2325726"/>
                  </a:cubicBezTo>
                  <a:cubicBezTo>
                    <a:pt x="2775" y="2320786"/>
                    <a:pt x="0" y="2314087"/>
                    <a:pt x="0" y="2307101"/>
                  </a:cubicBezTo>
                  <a:lnTo>
                    <a:pt x="0" y="26339"/>
                  </a:lnTo>
                  <a:cubicBezTo>
                    <a:pt x="0" y="19354"/>
                    <a:pt x="2775" y="12654"/>
                    <a:pt x="7715" y="7715"/>
                  </a:cubicBezTo>
                  <a:cubicBezTo>
                    <a:pt x="12654" y="2775"/>
                    <a:pt x="19354" y="0"/>
                    <a:pt x="2633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F553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2580" cy="2371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173218" y="1343791"/>
            <a:ext cx="7941564" cy="8229600"/>
          </a:xfrm>
          <a:custGeom>
            <a:avLst/>
            <a:gdLst/>
            <a:ahLst/>
            <a:cxnLst/>
            <a:rect r="r" b="b" t="t" l="l"/>
            <a:pathLst>
              <a:path h="8229600" w="7941564">
                <a:moveTo>
                  <a:pt x="0" y="0"/>
                </a:moveTo>
                <a:lnTo>
                  <a:pt x="7941564" y="0"/>
                </a:lnTo>
                <a:lnTo>
                  <a:pt x="79415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49915" y="-2155967"/>
            <a:ext cx="19907866" cy="19907866"/>
          </a:xfrm>
          <a:custGeom>
            <a:avLst/>
            <a:gdLst/>
            <a:ahLst/>
            <a:cxnLst/>
            <a:rect r="r" b="b" t="t" l="l"/>
            <a:pathLst>
              <a:path h="19907866" w="19907866">
                <a:moveTo>
                  <a:pt x="0" y="0"/>
                </a:moveTo>
                <a:lnTo>
                  <a:pt x="19907866" y="0"/>
                </a:lnTo>
                <a:lnTo>
                  <a:pt x="19907866" y="19907865"/>
                </a:lnTo>
                <a:lnTo>
                  <a:pt x="0" y="19907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09134" y="713609"/>
            <a:ext cx="16754016" cy="8859782"/>
            <a:chOff x="0" y="0"/>
            <a:chExt cx="4412580" cy="23334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2580" cy="2333441"/>
            </a:xfrm>
            <a:custGeom>
              <a:avLst/>
              <a:gdLst/>
              <a:ahLst/>
              <a:cxnLst/>
              <a:rect r="r" b="b" t="t" l="l"/>
              <a:pathLst>
                <a:path h="2333441" w="4412580">
                  <a:moveTo>
                    <a:pt x="26339" y="0"/>
                  </a:moveTo>
                  <a:lnTo>
                    <a:pt x="4386241" y="0"/>
                  </a:lnTo>
                  <a:cubicBezTo>
                    <a:pt x="4393226" y="0"/>
                    <a:pt x="4399926" y="2775"/>
                    <a:pt x="4404866" y="7715"/>
                  </a:cubicBezTo>
                  <a:cubicBezTo>
                    <a:pt x="4409805" y="12654"/>
                    <a:pt x="4412580" y="19354"/>
                    <a:pt x="4412580" y="26339"/>
                  </a:cubicBezTo>
                  <a:lnTo>
                    <a:pt x="4412580" y="2307101"/>
                  </a:lnTo>
                  <a:cubicBezTo>
                    <a:pt x="4412580" y="2314087"/>
                    <a:pt x="4409805" y="2320786"/>
                    <a:pt x="4404866" y="2325726"/>
                  </a:cubicBezTo>
                  <a:cubicBezTo>
                    <a:pt x="4399926" y="2330665"/>
                    <a:pt x="4393226" y="2333441"/>
                    <a:pt x="4386241" y="2333441"/>
                  </a:cubicBezTo>
                  <a:lnTo>
                    <a:pt x="26339" y="2333441"/>
                  </a:lnTo>
                  <a:cubicBezTo>
                    <a:pt x="19354" y="2333441"/>
                    <a:pt x="12654" y="2330665"/>
                    <a:pt x="7715" y="2325726"/>
                  </a:cubicBezTo>
                  <a:cubicBezTo>
                    <a:pt x="2775" y="2320786"/>
                    <a:pt x="0" y="2314087"/>
                    <a:pt x="0" y="2307101"/>
                  </a:cubicBezTo>
                  <a:lnTo>
                    <a:pt x="0" y="26339"/>
                  </a:lnTo>
                  <a:cubicBezTo>
                    <a:pt x="0" y="19354"/>
                    <a:pt x="2775" y="12654"/>
                    <a:pt x="7715" y="7715"/>
                  </a:cubicBezTo>
                  <a:cubicBezTo>
                    <a:pt x="12654" y="2775"/>
                    <a:pt x="19354" y="0"/>
                    <a:pt x="26339" y="0"/>
                  </a:cubicBezTo>
                  <a:close/>
                </a:path>
              </a:pathLst>
            </a:custGeom>
            <a:solidFill>
              <a:srgbClr val="FFFFFF"/>
            </a:solidFill>
            <a:ln w="57150" cap="rnd">
              <a:solidFill>
                <a:srgbClr val="FF553D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12580" cy="23715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873681" y="713609"/>
            <a:ext cx="4540638" cy="8859782"/>
          </a:xfrm>
          <a:custGeom>
            <a:avLst/>
            <a:gdLst/>
            <a:ahLst/>
            <a:cxnLst/>
            <a:rect r="r" b="b" t="t" l="l"/>
            <a:pathLst>
              <a:path h="8859782" w="4540638">
                <a:moveTo>
                  <a:pt x="0" y="0"/>
                </a:moveTo>
                <a:lnTo>
                  <a:pt x="4540638" y="0"/>
                </a:lnTo>
                <a:lnTo>
                  <a:pt x="4540638" y="8859782"/>
                </a:lnTo>
                <a:lnTo>
                  <a:pt x="0" y="8859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DAHSFlsxxhw</dc:identifier>
  <dcterms:modified xsi:type="dcterms:W3CDTF">2011-08-01T06:04:30Z</dcterms:modified>
  <cp:revision>1</cp:revision>
  <dc:title>who is this?</dc:title>
</cp:coreProperties>
</file>