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Dreaming Outloud Sans" charset="1" panose="000005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6.jpeg" Type="http://schemas.openxmlformats.org/officeDocument/2006/relationships/image"/><Relationship Id="rId4" Target="../media/image7.jpeg" Type="http://schemas.openxmlformats.org/officeDocument/2006/relationships/image"/><Relationship Id="rId5" Target="../media/image8.jpe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png" Type="http://schemas.openxmlformats.org/officeDocument/2006/relationships/image"/><Relationship Id="rId4" Target="../media/image11.png" Type="http://schemas.openxmlformats.org/officeDocument/2006/relationships/image"/><Relationship Id="rId5" Target="../media/image12.pn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png" Type="http://schemas.openxmlformats.org/officeDocument/2006/relationships/image"/><Relationship Id="rId4" Target="../media/image15.png" Type="http://schemas.openxmlformats.org/officeDocument/2006/relationships/image"/><Relationship Id="rId5" Target="../media/image16.pn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Relationship Id="rId3" Target="../media/image18.jpeg" Type="http://schemas.openxmlformats.org/officeDocument/2006/relationships/image"/><Relationship Id="rId4" Target="../media/image19.jpeg" Type="http://schemas.openxmlformats.org/officeDocument/2006/relationships/image"/><Relationship Id="rId5" Target="../media/image20.jpe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png" Type="http://schemas.openxmlformats.org/officeDocument/2006/relationships/image"/><Relationship Id="rId4" Target="../media/image27.png" Type="http://schemas.openxmlformats.org/officeDocument/2006/relationships/image"/><Relationship Id="rId5" Target="../media/image28.pn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png" Type="http://schemas.openxmlformats.org/officeDocument/2006/relationships/image"/><Relationship Id="rId4" Target="../media/image31.png" Type="http://schemas.openxmlformats.org/officeDocument/2006/relationships/image"/><Relationship Id="rId5" Target="../media/image32.pn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png" Type="http://schemas.openxmlformats.org/officeDocument/2006/relationships/image"/><Relationship Id="rId3" Target="../media/image34.png" Type="http://schemas.openxmlformats.org/officeDocument/2006/relationships/image"/><Relationship Id="rId4" Target="../media/image35.png" Type="http://schemas.openxmlformats.org/officeDocument/2006/relationships/image"/><Relationship Id="rId5" Target="../media/image36.pn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Relationship Id="rId3" Target="../media/image38.png" Type="http://schemas.openxmlformats.org/officeDocument/2006/relationships/image"/><Relationship Id="rId4" Target="../media/image39.png" Type="http://schemas.openxmlformats.org/officeDocument/2006/relationships/image"/><Relationship Id="rId5" Target="../media/image40.pn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png" Type="http://schemas.openxmlformats.org/officeDocument/2006/relationships/image"/><Relationship Id="rId3" Target="../media/image42.png" Type="http://schemas.openxmlformats.org/officeDocument/2006/relationships/image"/><Relationship Id="rId4" Target="../media/image43.png" Type="http://schemas.openxmlformats.org/officeDocument/2006/relationships/image"/><Relationship Id="rId5" Target="../media/image1.png" Type="http://schemas.openxmlformats.org/officeDocument/2006/relationships/image"/><Relationship Id="rId6" Target="../media/image2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png" Type="http://schemas.openxmlformats.org/officeDocument/2006/relationships/image"/><Relationship Id="rId4" Target="../media/image46.png" Type="http://schemas.openxmlformats.org/officeDocument/2006/relationships/image"/><Relationship Id="rId5" Target="../media/image47.pn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png" Type="http://schemas.openxmlformats.org/officeDocument/2006/relationships/image"/><Relationship Id="rId3" Target="../media/image49.png" Type="http://schemas.openxmlformats.org/officeDocument/2006/relationships/image"/><Relationship Id="rId4" Target="../media/image50.png" Type="http://schemas.openxmlformats.org/officeDocument/2006/relationships/image"/><Relationship Id="rId5" Target="../media/image51.pn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2.png" Type="http://schemas.openxmlformats.org/officeDocument/2006/relationships/image"/><Relationship Id="rId3" Target="../media/image53.png" Type="http://schemas.openxmlformats.org/officeDocument/2006/relationships/image"/><Relationship Id="rId4" Target="../media/image54.png" Type="http://schemas.openxmlformats.org/officeDocument/2006/relationships/image"/><Relationship Id="rId5" Target="../media/image55.pn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png" Type="http://schemas.openxmlformats.org/officeDocument/2006/relationships/image"/><Relationship Id="rId3" Target="../media/image57.png" Type="http://schemas.openxmlformats.org/officeDocument/2006/relationships/image"/><Relationship Id="rId4" Target="../media/image58.png" Type="http://schemas.openxmlformats.org/officeDocument/2006/relationships/image"/><Relationship Id="rId5" Target="../media/image59.pn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C7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57175" y="257175"/>
            <a:ext cx="17773650" cy="9772650"/>
            <a:chOff x="0" y="0"/>
            <a:chExt cx="4681126" cy="25738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81126" cy="2573867"/>
            </a:xfrm>
            <a:custGeom>
              <a:avLst/>
              <a:gdLst/>
              <a:ahLst/>
              <a:cxnLst/>
              <a:rect r="r" b="b" t="t" l="l"/>
              <a:pathLst>
                <a:path h="2573867" w="4681126">
                  <a:moveTo>
                    <a:pt x="13503" y="0"/>
                  </a:moveTo>
                  <a:lnTo>
                    <a:pt x="4667623" y="0"/>
                  </a:lnTo>
                  <a:cubicBezTo>
                    <a:pt x="4675081" y="0"/>
                    <a:pt x="4681126" y="6046"/>
                    <a:pt x="4681126" y="13503"/>
                  </a:cubicBezTo>
                  <a:lnTo>
                    <a:pt x="4681126" y="2560364"/>
                  </a:lnTo>
                  <a:cubicBezTo>
                    <a:pt x="4681126" y="2567821"/>
                    <a:pt x="4675081" y="2573867"/>
                    <a:pt x="4667623" y="2573867"/>
                  </a:cubicBezTo>
                  <a:lnTo>
                    <a:pt x="13503" y="2573867"/>
                  </a:lnTo>
                  <a:cubicBezTo>
                    <a:pt x="9922" y="2573867"/>
                    <a:pt x="6487" y="2572444"/>
                    <a:pt x="3955" y="2569912"/>
                  </a:cubicBezTo>
                  <a:cubicBezTo>
                    <a:pt x="1423" y="2567380"/>
                    <a:pt x="0" y="2563945"/>
                    <a:pt x="0" y="2560364"/>
                  </a:cubicBezTo>
                  <a:lnTo>
                    <a:pt x="0" y="13503"/>
                  </a:lnTo>
                  <a:cubicBezTo>
                    <a:pt x="0" y="9922"/>
                    <a:pt x="1423" y="6487"/>
                    <a:pt x="3955" y="3955"/>
                  </a:cubicBezTo>
                  <a:cubicBezTo>
                    <a:pt x="6487" y="1423"/>
                    <a:pt x="9922" y="0"/>
                    <a:pt x="1350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681126" cy="26119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349487" y="389807"/>
            <a:ext cx="1152771" cy="9507386"/>
          </a:xfrm>
          <a:custGeom>
            <a:avLst/>
            <a:gdLst/>
            <a:ahLst/>
            <a:cxnLst/>
            <a:rect r="r" b="b" t="t" l="l"/>
            <a:pathLst>
              <a:path h="9507386" w="1152771">
                <a:moveTo>
                  <a:pt x="0" y="0"/>
                </a:moveTo>
                <a:lnTo>
                  <a:pt x="1152771" y="0"/>
                </a:lnTo>
                <a:lnTo>
                  <a:pt x="1152771" y="9507386"/>
                </a:lnTo>
                <a:lnTo>
                  <a:pt x="0" y="95073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217066" y="2257425"/>
            <a:ext cx="4388328" cy="7359879"/>
          </a:xfrm>
          <a:custGeom>
            <a:avLst/>
            <a:gdLst/>
            <a:ahLst/>
            <a:cxnLst/>
            <a:rect r="r" b="b" t="t" l="l"/>
            <a:pathLst>
              <a:path h="7359879" w="4388328">
                <a:moveTo>
                  <a:pt x="0" y="0"/>
                </a:moveTo>
                <a:lnTo>
                  <a:pt x="4388328" y="0"/>
                </a:lnTo>
                <a:lnTo>
                  <a:pt x="4388328" y="7359880"/>
                </a:lnTo>
                <a:lnTo>
                  <a:pt x="0" y="73598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217066" y="5593423"/>
            <a:ext cx="4388328" cy="2038594"/>
          </a:xfrm>
          <a:custGeom>
            <a:avLst/>
            <a:gdLst/>
            <a:ahLst/>
            <a:cxnLst/>
            <a:rect r="r" b="b" t="t" l="l"/>
            <a:pathLst>
              <a:path h="2038594" w="4388328">
                <a:moveTo>
                  <a:pt x="0" y="0"/>
                </a:moveTo>
                <a:lnTo>
                  <a:pt x="4388328" y="0"/>
                </a:lnTo>
                <a:lnTo>
                  <a:pt x="4388328" y="2038594"/>
                </a:lnTo>
                <a:lnTo>
                  <a:pt x="0" y="20385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4715" t="-64589" r="-27535" b="-53356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594749" y="895350"/>
            <a:ext cx="11632963" cy="1156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73"/>
              </a:lnSpc>
            </a:pPr>
            <a:r>
              <a:rPr lang="en-US" sz="6766">
                <a:solidFill>
                  <a:srgbClr val="232A55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THE ODD ONE OUT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C7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57175" y="257175"/>
            <a:ext cx="17773650" cy="9772650"/>
            <a:chOff x="0" y="0"/>
            <a:chExt cx="4681126" cy="25738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81126" cy="2573867"/>
            </a:xfrm>
            <a:custGeom>
              <a:avLst/>
              <a:gdLst/>
              <a:ahLst/>
              <a:cxnLst/>
              <a:rect r="r" b="b" t="t" l="l"/>
              <a:pathLst>
                <a:path h="2573867" w="4681126">
                  <a:moveTo>
                    <a:pt x="13503" y="0"/>
                  </a:moveTo>
                  <a:lnTo>
                    <a:pt x="4667623" y="0"/>
                  </a:lnTo>
                  <a:cubicBezTo>
                    <a:pt x="4675081" y="0"/>
                    <a:pt x="4681126" y="6046"/>
                    <a:pt x="4681126" y="13503"/>
                  </a:cubicBezTo>
                  <a:lnTo>
                    <a:pt x="4681126" y="2560364"/>
                  </a:lnTo>
                  <a:cubicBezTo>
                    <a:pt x="4681126" y="2567821"/>
                    <a:pt x="4675081" y="2573867"/>
                    <a:pt x="4667623" y="2573867"/>
                  </a:cubicBezTo>
                  <a:lnTo>
                    <a:pt x="13503" y="2573867"/>
                  </a:lnTo>
                  <a:cubicBezTo>
                    <a:pt x="9922" y="2573867"/>
                    <a:pt x="6487" y="2572444"/>
                    <a:pt x="3955" y="2569912"/>
                  </a:cubicBezTo>
                  <a:cubicBezTo>
                    <a:pt x="1423" y="2567380"/>
                    <a:pt x="0" y="2563945"/>
                    <a:pt x="0" y="2560364"/>
                  </a:cubicBezTo>
                  <a:lnTo>
                    <a:pt x="0" y="13503"/>
                  </a:lnTo>
                  <a:cubicBezTo>
                    <a:pt x="0" y="9922"/>
                    <a:pt x="1423" y="6487"/>
                    <a:pt x="3955" y="3955"/>
                  </a:cubicBezTo>
                  <a:cubicBezTo>
                    <a:pt x="6487" y="1423"/>
                    <a:pt x="9922" y="0"/>
                    <a:pt x="1350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681126" cy="26119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780929" y="1853697"/>
            <a:ext cx="5765308" cy="7648230"/>
            <a:chOff x="0" y="0"/>
            <a:chExt cx="7687077" cy="10197641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21494" r="0" b="21494"/>
            <a:stretch>
              <a:fillRect/>
            </a:stretch>
          </p:blipFill>
          <p:spPr>
            <a:xfrm flipH="false" flipV="false">
              <a:off x="0" y="0"/>
              <a:ext cx="7687077" cy="2454160"/>
            </a:xfrm>
            <a:prstGeom prst="rect">
              <a:avLst/>
            </a:prstGeom>
          </p:spPr>
        </p:pic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21994" r="0" b="21994"/>
            <a:stretch>
              <a:fillRect/>
            </a:stretch>
          </p:blipFill>
          <p:spPr>
            <a:xfrm flipH="false" flipV="false">
              <a:off x="0" y="2581160"/>
              <a:ext cx="7687077" cy="2454160"/>
            </a:xfrm>
            <a:prstGeom prst="rect">
              <a:avLst/>
            </a:prstGeom>
          </p:spPr>
        </p:pic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4"/>
            <a:srcRect l="0" t="51015" r="0" b="975"/>
            <a:stretch>
              <a:fillRect/>
            </a:stretch>
          </p:blipFill>
          <p:spPr>
            <a:xfrm flipH="false" flipV="false">
              <a:off x="0" y="5162320"/>
              <a:ext cx="7687077" cy="2454160"/>
            </a:xfrm>
            <a:prstGeom prst="rect">
              <a:avLst/>
            </a:prstGeom>
          </p:spPr>
        </p:pic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5"/>
            <a:srcRect l="0" t="25995" r="0" b="25995"/>
            <a:stretch>
              <a:fillRect/>
            </a:stretch>
          </p:blipFill>
          <p:spPr>
            <a:xfrm flipH="false" flipV="false">
              <a:off x="0" y="7743480"/>
              <a:ext cx="7687077" cy="2454160"/>
            </a:xfrm>
            <a:prstGeom prst="rect">
              <a:avLst/>
            </a:prstGeom>
          </p:spPr>
        </p:pic>
      </p:grpSp>
      <p:sp>
        <p:nvSpPr>
          <p:cNvPr name="Freeform 10" id="10"/>
          <p:cNvSpPr/>
          <p:nvPr/>
        </p:nvSpPr>
        <p:spPr>
          <a:xfrm flipH="false" flipV="false" rot="0">
            <a:off x="-349487" y="389807"/>
            <a:ext cx="1152771" cy="9507386"/>
          </a:xfrm>
          <a:custGeom>
            <a:avLst/>
            <a:gdLst/>
            <a:ahLst/>
            <a:cxnLst/>
            <a:rect r="r" b="b" t="t" l="l"/>
            <a:pathLst>
              <a:path h="9507386" w="1152771">
                <a:moveTo>
                  <a:pt x="0" y="0"/>
                </a:moveTo>
                <a:lnTo>
                  <a:pt x="1152771" y="0"/>
                </a:lnTo>
                <a:lnTo>
                  <a:pt x="1152771" y="9507386"/>
                </a:lnTo>
                <a:lnTo>
                  <a:pt x="0" y="95073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847101" y="696884"/>
            <a:ext cx="11632963" cy="1156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73"/>
              </a:lnSpc>
            </a:pPr>
            <a:r>
              <a:rPr lang="en-US" sz="6766">
                <a:solidFill>
                  <a:srgbClr val="232A55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THE ODD ONE OUT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C7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57175" y="257175"/>
            <a:ext cx="17773650" cy="9772650"/>
            <a:chOff x="0" y="0"/>
            <a:chExt cx="4681126" cy="25738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81126" cy="2573867"/>
            </a:xfrm>
            <a:custGeom>
              <a:avLst/>
              <a:gdLst/>
              <a:ahLst/>
              <a:cxnLst/>
              <a:rect r="r" b="b" t="t" l="l"/>
              <a:pathLst>
                <a:path h="2573867" w="4681126">
                  <a:moveTo>
                    <a:pt x="13503" y="0"/>
                  </a:moveTo>
                  <a:lnTo>
                    <a:pt x="4667623" y="0"/>
                  </a:lnTo>
                  <a:cubicBezTo>
                    <a:pt x="4675081" y="0"/>
                    <a:pt x="4681126" y="6046"/>
                    <a:pt x="4681126" y="13503"/>
                  </a:cubicBezTo>
                  <a:lnTo>
                    <a:pt x="4681126" y="2560364"/>
                  </a:lnTo>
                  <a:cubicBezTo>
                    <a:pt x="4681126" y="2567821"/>
                    <a:pt x="4675081" y="2573867"/>
                    <a:pt x="4667623" y="2573867"/>
                  </a:cubicBezTo>
                  <a:lnTo>
                    <a:pt x="13503" y="2573867"/>
                  </a:lnTo>
                  <a:cubicBezTo>
                    <a:pt x="9922" y="2573867"/>
                    <a:pt x="6487" y="2572444"/>
                    <a:pt x="3955" y="2569912"/>
                  </a:cubicBezTo>
                  <a:cubicBezTo>
                    <a:pt x="1423" y="2567380"/>
                    <a:pt x="0" y="2563945"/>
                    <a:pt x="0" y="2560364"/>
                  </a:cubicBezTo>
                  <a:lnTo>
                    <a:pt x="0" y="13503"/>
                  </a:lnTo>
                  <a:cubicBezTo>
                    <a:pt x="0" y="9922"/>
                    <a:pt x="1423" y="6487"/>
                    <a:pt x="3955" y="3955"/>
                  </a:cubicBezTo>
                  <a:cubicBezTo>
                    <a:pt x="6487" y="1423"/>
                    <a:pt x="9922" y="0"/>
                    <a:pt x="1350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681126" cy="26119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780929" y="1853697"/>
            <a:ext cx="5765308" cy="7648230"/>
            <a:chOff x="0" y="0"/>
            <a:chExt cx="7687077" cy="10197641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27797" r="0" b="27797"/>
            <a:stretch>
              <a:fillRect/>
            </a:stretch>
          </p:blipFill>
          <p:spPr>
            <a:xfrm flipH="false" flipV="false">
              <a:off x="0" y="0"/>
              <a:ext cx="7687077" cy="2454160"/>
            </a:xfrm>
            <a:prstGeom prst="rect">
              <a:avLst/>
            </a:prstGeom>
          </p:spPr>
        </p:pic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30021" r="0" b="30021"/>
            <a:stretch>
              <a:fillRect/>
            </a:stretch>
          </p:blipFill>
          <p:spPr>
            <a:xfrm flipH="false" flipV="false">
              <a:off x="0" y="2581160"/>
              <a:ext cx="7687077" cy="2454160"/>
            </a:xfrm>
            <a:prstGeom prst="rect">
              <a:avLst/>
            </a:prstGeom>
          </p:spPr>
        </p:pic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4"/>
            <a:srcRect l="0" t="32153" r="0" b="32153"/>
            <a:stretch>
              <a:fillRect/>
            </a:stretch>
          </p:blipFill>
          <p:spPr>
            <a:xfrm flipH="false" flipV="false">
              <a:off x="0" y="5162320"/>
              <a:ext cx="7687077" cy="2454160"/>
            </a:xfrm>
            <a:prstGeom prst="rect">
              <a:avLst/>
            </a:prstGeom>
          </p:spPr>
        </p:pic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5"/>
            <a:srcRect l="0" t="26055" r="0" b="26055"/>
            <a:stretch>
              <a:fillRect/>
            </a:stretch>
          </p:blipFill>
          <p:spPr>
            <a:xfrm flipH="false" flipV="false">
              <a:off x="0" y="7743480"/>
              <a:ext cx="7687077" cy="2454160"/>
            </a:xfrm>
            <a:prstGeom prst="rect">
              <a:avLst/>
            </a:prstGeom>
          </p:spPr>
        </p:pic>
      </p:grpSp>
      <p:sp>
        <p:nvSpPr>
          <p:cNvPr name="Freeform 10" id="10"/>
          <p:cNvSpPr/>
          <p:nvPr/>
        </p:nvSpPr>
        <p:spPr>
          <a:xfrm flipH="false" flipV="false" rot="0">
            <a:off x="-349487" y="389807"/>
            <a:ext cx="1152771" cy="9507386"/>
          </a:xfrm>
          <a:custGeom>
            <a:avLst/>
            <a:gdLst/>
            <a:ahLst/>
            <a:cxnLst/>
            <a:rect r="r" b="b" t="t" l="l"/>
            <a:pathLst>
              <a:path h="9507386" w="1152771">
                <a:moveTo>
                  <a:pt x="0" y="0"/>
                </a:moveTo>
                <a:lnTo>
                  <a:pt x="1152771" y="0"/>
                </a:lnTo>
                <a:lnTo>
                  <a:pt x="1152771" y="9507386"/>
                </a:lnTo>
                <a:lnTo>
                  <a:pt x="0" y="95073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847101" y="696884"/>
            <a:ext cx="11632963" cy="1156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73"/>
              </a:lnSpc>
            </a:pPr>
            <a:r>
              <a:rPr lang="en-US" sz="6766">
                <a:solidFill>
                  <a:srgbClr val="232A55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THE ODD ONE OUT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C7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57175" y="389807"/>
            <a:ext cx="17773650" cy="9772650"/>
            <a:chOff x="0" y="0"/>
            <a:chExt cx="4681126" cy="25738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81126" cy="2573867"/>
            </a:xfrm>
            <a:custGeom>
              <a:avLst/>
              <a:gdLst/>
              <a:ahLst/>
              <a:cxnLst/>
              <a:rect r="r" b="b" t="t" l="l"/>
              <a:pathLst>
                <a:path h="2573867" w="4681126">
                  <a:moveTo>
                    <a:pt x="13503" y="0"/>
                  </a:moveTo>
                  <a:lnTo>
                    <a:pt x="4667623" y="0"/>
                  </a:lnTo>
                  <a:cubicBezTo>
                    <a:pt x="4675081" y="0"/>
                    <a:pt x="4681126" y="6046"/>
                    <a:pt x="4681126" y="13503"/>
                  </a:cubicBezTo>
                  <a:lnTo>
                    <a:pt x="4681126" y="2560364"/>
                  </a:lnTo>
                  <a:cubicBezTo>
                    <a:pt x="4681126" y="2567821"/>
                    <a:pt x="4675081" y="2573867"/>
                    <a:pt x="4667623" y="2573867"/>
                  </a:cubicBezTo>
                  <a:lnTo>
                    <a:pt x="13503" y="2573867"/>
                  </a:lnTo>
                  <a:cubicBezTo>
                    <a:pt x="9922" y="2573867"/>
                    <a:pt x="6487" y="2572444"/>
                    <a:pt x="3955" y="2569912"/>
                  </a:cubicBezTo>
                  <a:cubicBezTo>
                    <a:pt x="1423" y="2567380"/>
                    <a:pt x="0" y="2563945"/>
                    <a:pt x="0" y="2560364"/>
                  </a:cubicBezTo>
                  <a:lnTo>
                    <a:pt x="0" y="13503"/>
                  </a:lnTo>
                  <a:cubicBezTo>
                    <a:pt x="0" y="9922"/>
                    <a:pt x="1423" y="6487"/>
                    <a:pt x="3955" y="3955"/>
                  </a:cubicBezTo>
                  <a:cubicBezTo>
                    <a:pt x="6487" y="1423"/>
                    <a:pt x="9922" y="0"/>
                    <a:pt x="1350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681126" cy="26119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780929" y="2248963"/>
            <a:ext cx="5765308" cy="7648230"/>
            <a:chOff x="0" y="0"/>
            <a:chExt cx="7687077" cy="10197641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21494" r="0" b="21494"/>
            <a:stretch>
              <a:fillRect/>
            </a:stretch>
          </p:blipFill>
          <p:spPr>
            <a:xfrm flipH="false" flipV="false">
              <a:off x="0" y="0"/>
              <a:ext cx="7687077" cy="2454160"/>
            </a:xfrm>
            <a:prstGeom prst="rect">
              <a:avLst/>
            </a:prstGeom>
          </p:spPr>
        </p:pic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16566" r="0" b="35512"/>
            <a:stretch>
              <a:fillRect/>
            </a:stretch>
          </p:blipFill>
          <p:spPr>
            <a:xfrm flipH="false" flipV="false">
              <a:off x="0" y="2581160"/>
              <a:ext cx="7687077" cy="2454160"/>
            </a:xfrm>
            <a:prstGeom prst="rect">
              <a:avLst/>
            </a:prstGeom>
          </p:spPr>
        </p:pic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4"/>
            <a:srcRect l="0" t="7982" r="0" b="44128"/>
            <a:stretch>
              <a:fillRect/>
            </a:stretch>
          </p:blipFill>
          <p:spPr>
            <a:xfrm flipH="false" flipV="false">
              <a:off x="0" y="5162320"/>
              <a:ext cx="7687077" cy="2454160"/>
            </a:xfrm>
            <a:prstGeom prst="rect">
              <a:avLst/>
            </a:prstGeom>
          </p:spPr>
        </p:pic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5"/>
            <a:srcRect l="0" t="26055" r="0" b="26055"/>
            <a:stretch>
              <a:fillRect/>
            </a:stretch>
          </p:blipFill>
          <p:spPr>
            <a:xfrm flipH="false" flipV="false">
              <a:off x="0" y="7743480"/>
              <a:ext cx="7687077" cy="2454160"/>
            </a:xfrm>
            <a:prstGeom prst="rect">
              <a:avLst/>
            </a:prstGeom>
          </p:spPr>
        </p:pic>
      </p:grpSp>
      <p:sp>
        <p:nvSpPr>
          <p:cNvPr name="Freeform 10" id="10"/>
          <p:cNvSpPr/>
          <p:nvPr/>
        </p:nvSpPr>
        <p:spPr>
          <a:xfrm flipH="false" flipV="false" rot="0">
            <a:off x="-349487" y="389807"/>
            <a:ext cx="1152771" cy="9507386"/>
          </a:xfrm>
          <a:custGeom>
            <a:avLst/>
            <a:gdLst/>
            <a:ahLst/>
            <a:cxnLst/>
            <a:rect r="r" b="b" t="t" l="l"/>
            <a:pathLst>
              <a:path h="9507386" w="1152771">
                <a:moveTo>
                  <a:pt x="0" y="0"/>
                </a:moveTo>
                <a:lnTo>
                  <a:pt x="1152771" y="0"/>
                </a:lnTo>
                <a:lnTo>
                  <a:pt x="1152771" y="9507386"/>
                </a:lnTo>
                <a:lnTo>
                  <a:pt x="0" y="95073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847101" y="696884"/>
            <a:ext cx="11632963" cy="1156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73"/>
              </a:lnSpc>
            </a:pPr>
            <a:r>
              <a:rPr lang="en-US" sz="6766">
                <a:solidFill>
                  <a:srgbClr val="232A55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THE ODD ONE OUT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C7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57175" y="389807"/>
            <a:ext cx="17773650" cy="9772650"/>
            <a:chOff x="0" y="0"/>
            <a:chExt cx="4681126" cy="25738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81126" cy="2573867"/>
            </a:xfrm>
            <a:custGeom>
              <a:avLst/>
              <a:gdLst/>
              <a:ahLst/>
              <a:cxnLst/>
              <a:rect r="r" b="b" t="t" l="l"/>
              <a:pathLst>
                <a:path h="2573867" w="4681126">
                  <a:moveTo>
                    <a:pt x="13503" y="0"/>
                  </a:moveTo>
                  <a:lnTo>
                    <a:pt x="4667623" y="0"/>
                  </a:lnTo>
                  <a:cubicBezTo>
                    <a:pt x="4675081" y="0"/>
                    <a:pt x="4681126" y="6046"/>
                    <a:pt x="4681126" y="13503"/>
                  </a:cubicBezTo>
                  <a:lnTo>
                    <a:pt x="4681126" y="2560364"/>
                  </a:lnTo>
                  <a:cubicBezTo>
                    <a:pt x="4681126" y="2567821"/>
                    <a:pt x="4675081" y="2573867"/>
                    <a:pt x="4667623" y="2573867"/>
                  </a:cubicBezTo>
                  <a:lnTo>
                    <a:pt x="13503" y="2573867"/>
                  </a:lnTo>
                  <a:cubicBezTo>
                    <a:pt x="9922" y="2573867"/>
                    <a:pt x="6487" y="2572444"/>
                    <a:pt x="3955" y="2569912"/>
                  </a:cubicBezTo>
                  <a:cubicBezTo>
                    <a:pt x="1423" y="2567380"/>
                    <a:pt x="0" y="2563945"/>
                    <a:pt x="0" y="2560364"/>
                  </a:cubicBezTo>
                  <a:lnTo>
                    <a:pt x="0" y="13503"/>
                  </a:lnTo>
                  <a:cubicBezTo>
                    <a:pt x="0" y="9922"/>
                    <a:pt x="1423" y="6487"/>
                    <a:pt x="3955" y="3955"/>
                  </a:cubicBezTo>
                  <a:cubicBezTo>
                    <a:pt x="6487" y="1423"/>
                    <a:pt x="9922" y="0"/>
                    <a:pt x="1350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681126" cy="26119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780929" y="2248963"/>
            <a:ext cx="5765308" cy="7648230"/>
            <a:chOff x="0" y="0"/>
            <a:chExt cx="7687077" cy="10197641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25995" r="0" b="25995"/>
            <a:stretch>
              <a:fillRect/>
            </a:stretch>
          </p:blipFill>
          <p:spPr>
            <a:xfrm flipH="false" flipV="false">
              <a:off x="0" y="0"/>
              <a:ext cx="7687077" cy="2454160"/>
            </a:xfrm>
            <a:prstGeom prst="rect">
              <a:avLst/>
            </a:prstGeom>
          </p:spPr>
        </p:pic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27674" r="0" b="27674"/>
            <a:stretch>
              <a:fillRect/>
            </a:stretch>
          </p:blipFill>
          <p:spPr>
            <a:xfrm flipH="false" flipV="false">
              <a:off x="0" y="2581160"/>
              <a:ext cx="7687077" cy="2454160"/>
            </a:xfrm>
            <a:prstGeom prst="rect">
              <a:avLst/>
            </a:prstGeom>
          </p:spPr>
        </p:pic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4"/>
            <a:srcRect l="0" t="25995" r="0" b="25995"/>
            <a:stretch>
              <a:fillRect/>
            </a:stretch>
          </p:blipFill>
          <p:spPr>
            <a:xfrm flipH="false" flipV="false">
              <a:off x="0" y="5162320"/>
              <a:ext cx="7687077" cy="2454160"/>
            </a:xfrm>
            <a:prstGeom prst="rect">
              <a:avLst/>
            </a:prstGeom>
          </p:spPr>
        </p:pic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5"/>
            <a:srcRect l="0" t="25995" r="0" b="25995"/>
            <a:stretch>
              <a:fillRect/>
            </a:stretch>
          </p:blipFill>
          <p:spPr>
            <a:xfrm flipH="false" flipV="false">
              <a:off x="0" y="7743480"/>
              <a:ext cx="7687077" cy="2454160"/>
            </a:xfrm>
            <a:prstGeom prst="rect">
              <a:avLst/>
            </a:prstGeom>
          </p:spPr>
        </p:pic>
      </p:grpSp>
      <p:sp>
        <p:nvSpPr>
          <p:cNvPr name="Freeform 10" id="10"/>
          <p:cNvSpPr/>
          <p:nvPr/>
        </p:nvSpPr>
        <p:spPr>
          <a:xfrm flipH="false" flipV="false" rot="0">
            <a:off x="-349487" y="389807"/>
            <a:ext cx="1152771" cy="9507386"/>
          </a:xfrm>
          <a:custGeom>
            <a:avLst/>
            <a:gdLst/>
            <a:ahLst/>
            <a:cxnLst/>
            <a:rect r="r" b="b" t="t" l="l"/>
            <a:pathLst>
              <a:path h="9507386" w="1152771">
                <a:moveTo>
                  <a:pt x="0" y="0"/>
                </a:moveTo>
                <a:lnTo>
                  <a:pt x="1152771" y="0"/>
                </a:lnTo>
                <a:lnTo>
                  <a:pt x="1152771" y="9507386"/>
                </a:lnTo>
                <a:lnTo>
                  <a:pt x="0" y="95073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847101" y="696884"/>
            <a:ext cx="11632963" cy="1156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73"/>
              </a:lnSpc>
            </a:pPr>
            <a:r>
              <a:rPr lang="en-US" sz="6766">
                <a:solidFill>
                  <a:srgbClr val="232A55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THE ODD ONE OUT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C7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57175" y="389807"/>
            <a:ext cx="17773650" cy="9772650"/>
            <a:chOff x="0" y="0"/>
            <a:chExt cx="4681126" cy="25738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81126" cy="2573867"/>
            </a:xfrm>
            <a:custGeom>
              <a:avLst/>
              <a:gdLst/>
              <a:ahLst/>
              <a:cxnLst/>
              <a:rect r="r" b="b" t="t" l="l"/>
              <a:pathLst>
                <a:path h="2573867" w="4681126">
                  <a:moveTo>
                    <a:pt x="13503" y="0"/>
                  </a:moveTo>
                  <a:lnTo>
                    <a:pt x="4667623" y="0"/>
                  </a:lnTo>
                  <a:cubicBezTo>
                    <a:pt x="4675081" y="0"/>
                    <a:pt x="4681126" y="6046"/>
                    <a:pt x="4681126" y="13503"/>
                  </a:cubicBezTo>
                  <a:lnTo>
                    <a:pt x="4681126" y="2560364"/>
                  </a:lnTo>
                  <a:cubicBezTo>
                    <a:pt x="4681126" y="2567821"/>
                    <a:pt x="4675081" y="2573867"/>
                    <a:pt x="4667623" y="2573867"/>
                  </a:cubicBezTo>
                  <a:lnTo>
                    <a:pt x="13503" y="2573867"/>
                  </a:lnTo>
                  <a:cubicBezTo>
                    <a:pt x="9922" y="2573867"/>
                    <a:pt x="6487" y="2572444"/>
                    <a:pt x="3955" y="2569912"/>
                  </a:cubicBezTo>
                  <a:cubicBezTo>
                    <a:pt x="1423" y="2567380"/>
                    <a:pt x="0" y="2563945"/>
                    <a:pt x="0" y="2560364"/>
                  </a:cubicBezTo>
                  <a:lnTo>
                    <a:pt x="0" y="13503"/>
                  </a:lnTo>
                  <a:cubicBezTo>
                    <a:pt x="0" y="9922"/>
                    <a:pt x="1423" y="6487"/>
                    <a:pt x="3955" y="3955"/>
                  </a:cubicBezTo>
                  <a:cubicBezTo>
                    <a:pt x="6487" y="1423"/>
                    <a:pt x="9922" y="0"/>
                    <a:pt x="1350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681126" cy="26119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780929" y="2248963"/>
            <a:ext cx="5765308" cy="7648230"/>
            <a:chOff x="0" y="0"/>
            <a:chExt cx="7687077" cy="10197641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26067" r="0" b="26067"/>
            <a:stretch>
              <a:fillRect/>
            </a:stretch>
          </p:blipFill>
          <p:spPr>
            <a:xfrm flipH="false" flipV="false">
              <a:off x="0" y="0"/>
              <a:ext cx="7687077" cy="2454160"/>
            </a:xfrm>
            <a:prstGeom prst="rect">
              <a:avLst/>
            </a:prstGeom>
          </p:spPr>
        </p:pic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26046" r="0" b="26046"/>
            <a:stretch>
              <a:fillRect/>
            </a:stretch>
          </p:blipFill>
          <p:spPr>
            <a:xfrm flipH="false" flipV="false">
              <a:off x="0" y="2581160"/>
              <a:ext cx="7687077" cy="2454160"/>
            </a:xfrm>
            <a:prstGeom prst="rect">
              <a:avLst/>
            </a:prstGeom>
          </p:spPr>
        </p:pic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4"/>
            <a:srcRect l="0" t="34037" r="0" b="34037"/>
            <a:stretch>
              <a:fillRect/>
            </a:stretch>
          </p:blipFill>
          <p:spPr>
            <a:xfrm flipH="false" flipV="false">
              <a:off x="0" y="5162320"/>
              <a:ext cx="7687077" cy="2454160"/>
            </a:xfrm>
            <a:prstGeom prst="rect">
              <a:avLst/>
            </a:prstGeom>
          </p:spPr>
        </p:pic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5"/>
            <a:srcRect l="0" t="6366" r="0" b="67755"/>
            <a:stretch>
              <a:fillRect/>
            </a:stretch>
          </p:blipFill>
          <p:spPr>
            <a:xfrm flipH="false" flipV="false">
              <a:off x="0" y="7743480"/>
              <a:ext cx="7687077" cy="2454160"/>
            </a:xfrm>
            <a:prstGeom prst="rect">
              <a:avLst/>
            </a:prstGeom>
          </p:spPr>
        </p:pic>
      </p:grpSp>
      <p:sp>
        <p:nvSpPr>
          <p:cNvPr name="Freeform 10" id="10"/>
          <p:cNvSpPr/>
          <p:nvPr/>
        </p:nvSpPr>
        <p:spPr>
          <a:xfrm flipH="false" flipV="false" rot="0">
            <a:off x="-349487" y="389807"/>
            <a:ext cx="1152771" cy="9507386"/>
          </a:xfrm>
          <a:custGeom>
            <a:avLst/>
            <a:gdLst/>
            <a:ahLst/>
            <a:cxnLst/>
            <a:rect r="r" b="b" t="t" l="l"/>
            <a:pathLst>
              <a:path h="9507386" w="1152771">
                <a:moveTo>
                  <a:pt x="0" y="0"/>
                </a:moveTo>
                <a:lnTo>
                  <a:pt x="1152771" y="0"/>
                </a:lnTo>
                <a:lnTo>
                  <a:pt x="1152771" y="9507386"/>
                </a:lnTo>
                <a:lnTo>
                  <a:pt x="0" y="95073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847101" y="696884"/>
            <a:ext cx="11632963" cy="1156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73"/>
              </a:lnSpc>
            </a:pPr>
            <a:r>
              <a:rPr lang="en-US" sz="6766">
                <a:solidFill>
                  <a:srgbClr val="232A55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THE ODD ONE OUT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C7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57175" y="389807"/>
            <a:ext cx="17773650" cy="9772650"/>
            <a:chOff x="0" y="0"/>
            <a:chExt cx="4681126" cy="25738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81126" cy="2573867"/>
            </a:xfrm>
            <a:custGeom>
              <a:avLst/>
              <a:gdLst/>
              <a:ahLst/>
              <a:cxnLst/>
              <a:rect r="r" b="b" t="t" l="l"/>
              <a:pathLst>
                <a:path h="2573867" w="4681126">
                  <a:moveTo>
                    <a:pt x="13503" y="0"/>
                  </a:moveTo>
                  <a:lnTo>
                    <a:pt x="4667623" y="0"/>
                  </a:lnTo>
                  <a:cubicBezTo>
                    <a:pt x="4675081" y="0"/>
                    <a:pt x="4681126" y="6046"/>
                    <a:pt x="4681126" y="13503"/>
                  </a:cubicBezTo>
                  <a:lnTo>
                    <a:pt x="4681126" y="2560364"/>
                  </a:lnTo>
                  <a:cubicBezTo>
                    <a:pt x="4681126" y="2567821"/>
                    <a:pt x="4675081" y="2573867"/>
                    <a:pt x="4667623" y="2573867"/>
                  </a:cubicBezTo>
                  <a:lnTo>
                    <a:pt x="13503" y="2573867"/>
                  </a:lnTo>
                  <a:cubicBezTo>
                    <a:pt x="9922" y="2573867"/>
                    <a:pt x="6487" y="2572444"/>
                    <a:pt x="3955" y="2569912"/>
                  </a:cubicBezTo>
                  <a:cubicBezTo>
                    <a:pt x="1423" y="2567380"/>
                    <a:pt x="0" y="2563945"/>
                    <a:pt x="0" y="2560364"/>
                  </a:cubicBezTo>
                  <a:lnTo>
                    <a:pt x="0" y="13503"/>
                  </a:lnTo>
                  <a:cubicBezTo>
                    <a:pt x="0" y="9922"/>
                    <a:pt x="1423" y="6487"/>
                    <a:pt x="3955" y="3955"/>
                  </a:cubicBezTo>
                  <a:cubicBezTo>
                    <a:pt x="6487" y="1423"/>
                    <a:pt x="9922" y="0"/>
                    <a:pt x="1350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681126" cy="26119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780929" y="2248963"/>
            <a:ext cx="5765308" cy="7648230"/>
            <a:chOff x="0" y="0"/>
            <a:chExt cx="7687077" cy="10197641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10944" r="0" b="57930"/>
            <a:stretch>
              <a:fillRect/>
            </a:stretch>
          </p:blipFill>
          <p:spPr>
            <a:xfrm flipH="false" flipV="false">
              <a:off x="0" y="0"/>
              <a:ext cx="7687077" cy="2454160"/>
            </a:xfrm>
            <a:prstGeom prst="rect">
              <a:avLst/>
            </a:prstGeom>
          </p:spPr>
        </p:pic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15103" r="0" b="52970"/>
            <a:stretch>
              <a:fillRect/>
            </a:stretch>
          </p:blipFill>
          <p:spPr>
            <a:xfrm flipH="false" flipV="false">
              <a:off x="0" y="2581160"/>
              <a:ext cx="7687077" cy="2454160"/>
            </a:xfrm>
            <a:prstGeom prst="rect">
              <a:avLst/>
            </a:prstGeom>
          </p:spPr>
        </p:pic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4"/>
            <a:srcRect l="0" t="10127" r="0" b="62076"/>
            <a:stretch>
              <a:fillRect/>
            </a:stretch>
          </p:blipFill>
          <p:spPr>
            <a:xfrm flipH="false" flipV="false">
              <a:off x="0" y="5162320"/>
              <a:ext cx="7687077" cy="2454160"/>
            </a:xfrm>
            <a:prstGeom prst="rect">
              <a:avLst/>
            </a:prstGeom>
          </p:spPr>
        </p:pic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5"/>
            <a:srcRect l="0" t="0" r="0" b="51196"/>
            <a:stretch>
              <a:fillRect/>
            </a:stretch>
          </p:blipFill>
          <p:spPr>
            <a:xfrm flipH="false" flipV="false">
              <a:off x="0" y="7743480"/>
              <a:ext cx="7687077" cy="2454160"/>
            </a:xfrm>
            <a:prstGeom prst="rect">
              <a:avLst/>
            </a:prstGeom>
          </p:spPr>
        </p:pic>
      </p:grpSp>
      <p:sp>
        <p:nvSpPr>
          <p:cNvPr name="Freeform 10" id="10"/>
          <p:cNvSpPr/>
          <p:nvPr/>
        </p:nvSpPr>
        <p:spPr>
          <a:xfrm flipH="false" flipV="false" rot="0">
            <a:off x="-349487" y="389807"/>
            <a:ext cx="1152771" cy="9507386"/>
          </a:xfrm>
          <a:custGeom>
            <a:avLst/>
            <a:gdLst/>
            <a:ahLst/>
            <a:cxnLst/>
            <a:rect r="r" b="b" t="t" l="l"/>
            <a:pathLst>
              <a:path h="9507386" w="1152771">
                <a:moveTo>
                  <a:pt x="0" y="0"/>
                </a:moveTo>
                <a:lnTo>
                  <a:pt x="1152771" y="0"/>
                </a:lnTo>
                <a:lnTo>
                  <a:pt x="1152771" y="9507386"/>
                </a:lnTo>
                <a:lnTo>
                  <a:pt x="0" y="95073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847101" y="696884"/>
            <a:ext cx="11632963" cy="1156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73"/>
              </a:lnSpc>
            </a:pPr>
            <a:r>
              <a:rPr lang="en-US" sz="6766">
                <a:solidFill>
                  <a:srgbClr val="232A55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THE ODD ONE OUT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C7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26898" y="257175"/>
            <a:ext cx="17773650" cy="9772650"/>
            <a:chOff x="0" y="0"/>
            <a:chExt cx="4681126" cy="25738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81126" cy="2573867"/>
            </a:xfrm>
            <a:custGeom>
              <a:avLst/>
              <a:gdLst/>
              <a:ahLst/>
              <a:cxnLst/>
              <a:rect r="r" b="b" t="t" l="l"/>
              <a:pathLst>
                <a:path h="2573867" w="4681126">
                  <a:moveTo>
                    <a:pt x="13503" y="0"/>
                  </a:moveTo>
                  <a:lnTo>
                    <a:pt x="4667623" y="0"/>
                  </a:lnTo>
                  <a:cubicBezTo>
                    <a:pt x="4675081" y="0"/>
                    <a:pt x="4681126" y="6046"/>
                    <a:pt x="4681126" y="13503"/>
                  </a:cubicBezTo>
                  <a:lnTo>
                    <a:pt x="4681126" y="2560364"/>
                  </a:lnTo>
                  <a:cubicBezTo>
                    <a:pt x="4681126" y="2567821"/>
                    <a:pt x="4675081" y="2573867"/>
                    <a:pt x="4667623" y="2573867"/>
                  </a:cubicBezTo>
                  <a:lnTo>
                    <a:pt x="13503" y="2573867"/>
                  </a:lnTo>
                  <a:cubicBezTo>
                    <a:pt x="9922" y="2573867"/>
                    <a:pt x="6487" y="2572444"/>
                    <a:pt x="3955" y="2569912"/>
                  </a:cubicBezTo>
                  <a:cubicBezTo>
                    <a:pt x="1423" y="2567380"/>
                    <a:pt x="0" y="2563945"/>
                    <a:pt x="0" y="2560364"/>
                  </a:cubicBezTo>
                  <a:lnTo>
                    <a:pt x="0" y="13503"/>
                  </a:lnTo>
                  <a:cubicBezTo>
                    <a:pt x="0" y="9922"/>
                    <a:pt x="1423" y="6487"/>
                    <a:pt x="3955" y="3955"/>
                  </a:cubicBezTo>
                  <a:cubicBezTo>
                    <a:pt x="6487" y="1423"/>
                    <a:pt x="9922" y="0"/>
                    <a:pt x="1350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681126" cy="26119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780929" y="2248963"/>
            <a:ext cx="5765308" cy="7648230"/>
            <a:chOff x="0" y="0"/>
            <a:chExt cx="7687077" cy="10197641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5923" r="0" b="62150"/>
            <a:stretch>
              <a:fillRect/>
            </a:stretch>
          </p:blipFill>
          <p:spPr>
            <a:xfrm flipH="false" flipV="false">
              <a:off x="0" y="0"/>
              <a:ext cx="7687077" cy="2454160"/>
            </a:xfrm>
            <a:prstGeom prst="rect">
              <a:avLst/>
            </a:prstGeom>
          </p:spPr>
        </p:pic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21621" r="0" b="21621"/>
            <a:stretch>
              <a:fillRect/>
            </a:stretch>
          </p:blipFill>
          <p:spPr>
            <a:xfrm flipH="false" flipV="false">
              <a:off x="0" y="2581160"/>
              <a:ext cx="7687077" cy="2454160"/>
            </a:xfrm>
            <a:prstGeom prst="rect">
              <a:avLst/>
            </a:prstGeom>
          </p:spPr>
        </p:pic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4"/>
            <a:srcRect l="0" t="21646" r="0" b="21646"/>
            <a:stretch>
              <a:fillRect/>
            </a:stretch>
          </p:blipFill>
          <p:spPr>
            <a:xfrm flipH="false" flipV="false">
              <a:off x="0" y="5162320"/>
              <a:ext cx="7687077" cy="2454160"/>
            </a:xfrm>
            <a:prstGeom prst="rect">
              <a:avLst/>
            </a:prstGeom>
          </p:spPr>
        </p:pic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5"/>
            <a:srcRect l="0" t="5671" r="0" b="62632"/>
            <a:stretch>
              <a:fillRect/>
            </a:stretch>
          </p:blipFill>
          <p:spPr>
            <a:xfrm flipH="false" flipV="false">
              <a:off x="0" y="7743480"/>
              <a:ext cx="7687077" cy="2454160"/>
            </a:xfrm>
            <a:prstGeom prst="rect">
              <a:avLst/>
            </a:prstGeom>
          </p:spPr>
        </p:pic>
      </p:grpSp>
      <p:sp>
        <p:nvSpPr>
          <p:cNvPr name="Freeform 10" id="10"/>
          <p:cNvSpPr/>
          <p:nvPr/>
        </p:nvSpPr>
        <p:spPr>
          <a:xfrm flipH="false" flipV="false" rot="0">
            <a:off x="-349487" y="389807"/>
            <a:ext cx="1152771" cy="9507386"/>
          </a:xfrm>
          <a:custGeom>
            <a:avLst/>
            <a:gdLst/>
            <a:ahLst/>
            <a:cxnLst/>
            <a:rect r="r" b="b" t="t" l="l"/>
            <a:pathLst>
              <a:path h="9507386" w="1152771">
                <a:moveTo>
                  <a:pt x="0" y="0"/>
                </a:moveTo>
                <a:lnTo>
                  <a:pt x="1152771" y="0"/>
                </a:lnTo>
                <a:lnTo>
                  <a:pt x="1152771" y="9507386"/>
                </a:lnTo>
                <a:lnTo>
                  <a:pt x="0" y="95073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847101" y="696884"/>
            <a:ext cx="11632963" cy="1156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73"/>
              </a:lnSpc>
            </a:pPr>
            <a:r>
              <a:rPr lang="en-US" sz="6766">
                <a:solidFill>
                  <a:srgbClr val="232A55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THE ODD ONE OUT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C7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57175" y="389807"/>
            <a:ext cx="17773650" cy="9772650"/>
            <a:chOff x="0" y="0"/>
            <a:chExt cx="4681126" cy="25738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81126" cy="2573867"/>
            </a:xfrm>
            <a:custGeom>
              <a:avLst/>
              <a:gdLst/>
              <a:ahLst/>
              <a:cxnLst/>
              <a:rect r="r" b="b" t="t" l="l"/>
              <a:pathLst>
                <a:path h="2573867" w="4681126">
                  <a:moveTo>
                    <a:pt x="13503" y="0"/>
                  </a:moveTo>
                  <a:lnTo>
                    <a:pt x="4667623" y="0"/>
                  </a:lnTo>
                  <a:cubicBezTo>
                    <a:pt x="4675081" y="0"/>
                    <a:pt x="4681126" y="6046"/>
                    <a:pt x="4681126" y="13503"/>
                  </a:cubicBezTo>
                  <a:lnTo>
                    <a:pt x="4681126" y="2560364"/>
                  </a:lnTo>
                  <a:cubicBezTo>
                    <a:pt x="4681126" y="2567821"/>
                    <a:pt x="4675081" y="2573867"/>
                    <a:pt x="4667623" y="2573867"/>
                  </a:cubicBezTo>
                  <a:lnTo>
                    <a:pt x="13503" y="2573867"/>
                  </a:lnTo>
                  <a:cubicBezTo>
                    <a:pt x="9922" y="2573867"/>
                    <a:pt x="6487" y="2572444"/>
                    <a:pt x="3955" y="2569912"/>
                  </a:cubicBezTo>
                  <a:cubicBezTo>
                    <a:pt x="1423" y="2567380"/>
                    <a:pt x="0" y="2563945"/>
                    <a:pt x="0" y="2560364"/>
                  </a:cubicBezTo>
                  <a:lnTo>
                    <a:pt x="0" y="13503"/>
                  </a:lnTo>
                  <a:cubicBezTo>
                    <a:pt x="0" y="9922"/>
                    <a:pt x="1423" y="6487"/>
                    <a:pt x="3955" y="3955"/>
                  </a:cubicBezTo>
                  <a:cubicBezTo>
                    <a:pt x="6487" y="1423"/>
                    <a:pt x="9922" y="0"/>
                    <a:pt x="1350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681126" cy="26119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656765" y="2365474"/>
            <a:ext cx="15602535" cy="7289758"/>
            <a:chOff x="0" y="0"/>
            <a:chExt cx="20803381" cy="9719678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10639" t="0" r="10639" b="0"/>
            <a:stretch>
              <a:fillRect/>
            </a:stretch>
          </p:blipFill>
          <p:spPr>
            <a:xfrm flipH="false" flipV="false">
              <a:off x="0" y="0"/>
              <a:ext cx="5105595" cy="9719678"/>
            </a:xfrm>
            <a:prstGeom prst="rect">
              <a:avLst/>
            </a:prstGeom>
          </p:spPr>
        </p:pic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45803" t="344" r="1660" b="23831"/>
            <a:stretch>
              <a:fillRect/>
            </a:stretch>
          </p:blipFill>
          <p:spPr>
            <a:xfrm flipH="false" flipV="false">
              <a:off x="5232595" y="0"/>
              <a:ext cx="5105595" cy="9719678"/>
            </a:xfrm>
            <a:prstGeom prst="rect">
              <a:avLst/>
            </a:prstGeom>
          </p:spPr>
        </p:pic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4"/>
            <a:srcRect l="49829" t="0" r="0" b="15896"/>
            <a:stretch>
              <a:fillRect/>
            </a:stretch>
          </p:blipFill>
          <p:spPr>
            <a:xfrm flipH="false" flipV="false">
              <a:off x="10465190" y="0"/>
              <a:ext cx="5105595" cy="9719678"/>
            </a:xfrm>
            <a:prstGeom prst="rect">
              <a:avLst/>
            </a:prstGeom>
          </p:spPr>
        </p:pic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5"/>
            <a:srcRect l="50832" t="33655" r="18245" b="7478"/>
            <a:stretch>
              <a:fillRect/>
            </a:stretch>
          </p:blipFill>
          <p:spPr>
            <a:xfrm flipH="false" flipV="false">
              <a:off x="15697785" y="0"/>
              <a:ext cx="5105595" cy="9719678"/>
            </a:xfrm>
            <a:prstGeom prst="rect">
              <a:avLst/>
            </a:prstGeom>
          </p:spPr>
        </p:pic>
      </p:grpSp>
      <p:sp>
        <p:nvSpPr>
          <p:cNvPr name="Freeform 10" id="10"/>
          <p:cNvSpPr/>
          <p:nvPr/>
        </p:nvSpPr>
        <p:spPr>
          <a:xfrm flipH="false" flipV="false" rot="0">
            <a:off x="-349487" y="389807"/>
            <a:ext cx="1152771" cy="9507386"/>
          </a:xfrm>
          <a:custGeom>
            <a:avLst/>
            <a:gdLst/>
            <a:ahLst/>
            <a:cxnLst/>
            <a:rect r="r" b="b" t="t" l="l"/>
            <a:pathLst>
              <a:path h="9507386" w="1152771">
                <a:moveTo>
                  <a:pt x="0" y="0"/>
                </a:moveTo>
                <a:lnTo>
                  <a:pt x="1152771" y="0"/>
                </a:lnTo>
                <a:lnTo>
                  <a:pt x="1152771" y="9507386"/>
                </a:lnTo>
                <a:lnTo>
                  <a:pt x="0" y="95073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847101" y="696884"/>
            <a:ext cx="11632963" cy="1156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73"/>
              </a:lnSpc>
            </a:pPr>
            <a:r>
              <a:rPr lang="en-US" sz="6766">
                <a:solidFill>
                  <a:srgbClr val="232A55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THE ODD ONE OUT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C7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57175" y="389807"/>
            <a:ext cx="17773650" cy="9772650"/>
            <a:chOff x="0" y="0"/>
            <a:chExt cx="4681126" cy="25738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81126" cy="2573867"/>
            </a:xfrm>
            <a:custGeom>
              <a:avLst/>
              <a:gdLst/>
              <a:ahLst/>
              <a:cxnLst/>
              <a:rect r="r" b="b" t="t" l="l"/>
              <a:pathLst>
                <a:path h="2573867" w="4681126">
                  <a:moveTo>
                    <a:pt x="13503" y="0"/>
                  </a:moveTo>
                  <a:lnTo>
                    <a:pt x="4667623" y="0"/>
                  </a:lnTo>
                  <a:cubicBezTo>
                    <a:pt x="4675081" y="0"/>
                    <a:pt x="4681126" y="6046"/>
                    <a:pt x="4681126" y="13503"/>
                  </a:cubicBezTo>
                  <a:lnTo>
                    <a:pt x="4681126" y="2560364"/>
                  </a:lnTo>
                  <a:cubicBezTo>
                    <a:pt x="4681126" y="2567821"/>
                    <a:pt x="4675081" y="2573867"/>
                    <a:pt x="4667623" y="2573867"/>
                  </a:cubicBezTo>
                  <a:lnTo>
                    <a:pt x="13503" y="2573867"/>
                  </a:lnTo>
                  <a:cubicBezTo>
                    <a:pt x="9922" y="2573867"/>
                    <a:pt x="6487" y="2572444"/>
                    <a:pt x="3955" y="2569912"/>
                  </a:cubicBezTo>
                  <a:cubicBezTo>
                    <a:pt x="1423" y="2567380"/>
                    <a:pt x="0" y="2563945"/>
                    <a:pt x="0" y="2560364"/>
                  </a:cubicBezTo>
                  <a:lnTo>
                    <a:pt x="0" y="13503"/>
                  </a:lnTo>
                  <a:cubicBezTo>
                    <a:pt x="0" y="9922"/>
                    <a:pt x="1423" y="6487"/>
                    <a:pt x="3955" y="3955"/>
                  </a:cubicBezTo>
                  <a:cubicBezTo>
                    <a:pt x="6487" y="1423"/>
                    <a:pt x="9922" y="0"/>
                    <a:pt x="1350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681126" cy="26119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780929" y="2248963"/>
            <a:ext cx="5765308" cy="7648230"/>
            <a:chOff x="0" y="0"/>
            <a:chExt cx="7687077" cy="10197641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16154" r="0" b="22743"/>
            <a:stretch>
              <a:fillRect/>
            </a:stretch>
          </p:blipFill>
          <p:spPr>
            <a:xfrm flipH="false" flipV="false">
              <a:off x="0" y="0"/>
              <a:ext cx="7687077" cy="2454160"/>
            </a:xfrm>
            <a:prstGeom prst="rect">
              <a:avLst/>
            </a:prstGeom>
          </p:spPr>
        </p:pic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15728" r="0" b="36382"/>
            <a:stretch>
              <a:fillRect/>
            </a:stretch>
          </p:blipFill>
          <p:spPr>
            <a:xfrm flipH="false" flipV="false">
              <a:off x="0" y="2581160"/>
              <a:ext cx="7687077" cy="2454160"/>
            </a:xfrm>
            <a:prstGeom prst="rect">
              <a:avLst/>
            </a:prstGeom>
          </p:spPr>
        </p:pic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4"/>
            <a:srcRect l="0" t="3694" r="0" b="48431"/>
            <a:stretch>
              <a:fillRect/>
            </a:stretch>
          </p:blipFill>
          <p:spPr>
            <a:xfrm flipH="false" flipV="false">
              <a:off x="0" y="5162320"/>
              <a:ext cx="7687077" cy="2454160"/>
            </a:xfrm>
            <a:prstGeom prst="rect">
              <a:avLst/>
            </a:prstGeom>
          </p:spPr>
        </p:pic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5"/>
            <a:srcRect l="0" t="17104" r="0" b="38055"/>
            <a:stretch>
              <a:fillRect/>
            </a:stretch>
          </p:blipFill>
          <p:spPr>
            <a:xfrm flipH="false" flipV="false">
              <a:off x="0" y="7743480"/>
              <a:ext cx="7687077" cy="2454160"/>
            </a:xfrm>
            <a:prstGeom prst="rect">
              <a:avLst/>
            </a:prstGeom>
          </p:spPr>
        </p:pic>
      </p:grpSp>
      <p:sp>
        <p:nvSpPr>
          <p:cNvPr name="Freeform 10" id="10"/>
          <p:cNvSpPr/>
          <p:nvPr/>
        </p:nvSpPr>
        <p:spPr>
          <a:xfrm flipH="false" flipV="false" rot="0">
            <a:off x="-349487" y="389807"/>
            <a:ext cx="1152771" cy="9507386"/>
          </a:xfrm>
          <a:custGeom>
            <a:avLst/>
            <a:gdLst/>
            <a:ahLst/>
            <a:cxnLst/>
            <a:rect r="r" b="b" t="t" l="l"/>
            <a:pathLst>
              <a:path h="9507386" w="1152771">
                <a:moveTo>
                  <a:pt x="0" y="0"/>
                </a:moveTo>
                <a:lnTo>
                  <a:pt x="1152771" y="0"/>
                </a:lnTo>
                <a:lnTo>
                  <a:pt x="1152771" y="9507386"/>
                </a:lnTo>
                <a:lnTo>
                  <a:pt x="0" y="95073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847101" y="696884"/>
            <a:ext cx="11632963" cy="1156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73"/>
              </a:lnSpc>
            </a:pPr>
            <a:r>
              <a:rPr lang="en-US" sz="6766">
                <a:solidFill>
                  <a:srgbClr val="232A55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THE ODD ONE OUT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C7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57175" y="389807"/>
            <a:ext cx="17773650" cy="9772650"/>
            <a:chOff x="0" y="0"/>
            <a:chExt cx="4681126" cy="25738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81126" cy="2573867"/>
            </a:xfrm>
            <a:custGeom>
              <a:avLst/>
              <a:gdLst/>
              <a:ahLst/>
              <a:cxnLst/>
              <a:rect r="r" b="b" t="t" l="l"/>
              <a:pathLst>
                <a:path h="2573867" w="4681126">
                  <a:moveTo>
                    <a:pt x="13503" y="0"/>
                  </a:moveTo>
                  <a:lnTo>
                    <a:pt x="4667623" y="0"/>
                  </a:lnTo>
                  <a:cubicBezTo>
                    <a:pt x="4675081" y="0"/>
                    <a:pt x="4681126" y="6046"/>
                    <a:pt x="4681126" y="13503"/>
                  </a:cubicBezTo>
                  <a:lnTo>
                    <a:pt x="4681126" y="2560364"/>
                  </a:lnTo>
                  <a:cubicBezTo>
                    <a:pt x="4681126" y="2567821"/>
                    <a:pt x="4675081" y="2573867"/>
                    <a:pt x="4667623" y="2573867"/>
                  </a:cubicBezTo>
                  <a:lnTo>
                    <a:pt x="13503" y="2573867"/>
                  </a:lnTo>
                  <a:cubicBezTo>
                    <a:pt x="9922" y="2573867"/>
                    <a:pt x="6487" y="2572444"/>
                    <a:pt x="3955" y="2569912"/>
                  </a:cubicBezTo>
                  <a:cubicBezTo>
                    <a:pt x="1423" y="2567380"/>
                    <a:pt x="0" y="2563945"/>
                    <a:pt x="0" y="2560364"/>
                  </a:cubicBezTo>
                  <a:lnTo>
                    <a:pt x="0" y="13503"/>
                  </a:lnTo>
                  <a:cubicBezTo>
                    <a:pt x="0" y="9922"/>
                    <a:pt x="1423" y="6487"/>
                    <a:pt x="3955" y="3955"/>
                  </a:cubicBezTo>
                  <a:cubicBezTo>
                    <a:pt x="6487" y="1423"/>
                    <a:pt x="9922" y="0"/>
                    <a:pt x="1350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681126" cy="26119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780929" y="1853697"/>
            <a:ext cx="5765308" cy="7648230"/>
            <a:chOff x="0" y="0"/>
            <a:chExt cx="7687077" cy="10197641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26055" r="0" b="26055"/>
            <a:stretch>
              <a:fillRect/>
            </a:stretch>
          </p:blipFill>
          <p:spPr>
            <a:xfrm flipH="false" flipV="false">
              <a:off x="0" y="0"/>
              <a:ext cx="7687077" cy="2454160"/>
            </a:xfrm>
            <a:prstGeom prst="rect">
              <a:avLst/>
            </a:prstGeom>
          </p:spPr>
        </p:pic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34037" r="0" b="34037"/>
            <a:stretch>
              <a:fillRect/>
            </a:stretch>
          </p:blipFill>
          <p:spPr>
            <a:xfrm flipH="false" flipV="false">
              <a:off x="0" y="2581160"/>
              <a:ext cx="7687077" cy="2454160"/>
            </a:xfrm>
            <a:prstGeom prst="rect">
              <a:avLst/>
            </a:prstGeom>
          </p:spPr>
        </p:pic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3"/>
            <a:srcRect l="0" t="34037" r="0" b="34037"/>
            <a:stretch>
              <a:fillRect/>
            </a:stretch>
          </p:blipFill>
          <p:spPr>
            <a:xfrm flipH="false" flipV="false">
              <a:off x="0" y="5162320"/>
              <a:ext cx="7687077" cy="2454160"/>
            </a:xfrm>
            <a:prstGeom prst="rect">
              <a:avLst/>
            </a:prstGeom>
          </p:spPr>
        </p:pic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4"/>
            <a:srcRect l="0" t="37169" r="0" b="37169"/>
            <a:stretch>
              <a:fillRect/>
            </a:stretch>
          </p:blipFill>
          <p:spPr>
            <a:xfrm flipH="false" flipV="false">
              <a:off x="0" y="7743480"/>
              <a:ext cx="7687077" cy="2454160"/>
            </a:xfrm>
            <a:prstGeom prst="rect">
              <a:avLst/>
            </a:prstGeom>
          </p:spPr>
        </p:pic>
      </p:grpSp>
      <p:sp>
        <p:nvSpPr>
          <p:cNvPr name="Freeform 10" id="10"/>
          <p:cNvSpPr/>
          <p:nvPr/>
        </p:nvSpPr>
        <p:spPr>
          <a:xfrm flipH="false" flipV="false" rot="0">
            <a:off x="-349487" y="389807"/>
            <a:ext cx="1152771" cy="9507386"/>
          </a:xfrm>
          <a:custGeom>
            <a:avLst/>
            <a:gdLst/>
            <a:ahLst/>
            <a:cxnLst/>
            <a:rect r="r" b="b" t="t" l="l"/>
            <a:pathLst>
              <a:path h="9507386" w="1152771">
                <a:moveTo>
                  <a:pt x="0" y="0"/>
                </a:moveTo>
                <a:lnTo>
                  <a:pt x="1152771" y="0"/>
                </a:lnTo>
                <a:lnTo>
                  <a:pt x="1152771" y="9507386"/>
                </a:lnTo>
                <a:lnTo>
                  <a:pt x="0" y="95073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847101" y="696884"/>
            <a:ext cx="11632963" cy="1156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73"/>
              </a:lnSpc>
            </a:pPr>
            <a:r>
              <a:rPr lang="en-US" sz="6766">
                <a:solidFill>
                  <a:srgbClr val="232A55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THE ODD ONE OUT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C7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57175" y="389807"/>
            <a:ext cx="17773650" cy="9772650"/>
            <a:chOff x="0" y="0"/>
            <a:chExt cx="4681126" cy="25738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81126" cy="2573867"/>
            </a:xfrm>
            <a:custGeom>
              <a:avLst/>
              <a:gdLst/>
              <a:ahLst/>
              <a:cxnLst/>
              <a:rect r="r" b="b" t="t" l="l"/>
              <a:pathLst>
                <a:path h="2573867" w="4681126">
                  <a:moveTo>
                    <a:pt x="13503" y="0"/>
                  </a:moveTo>
                  <a:lnTo>
                    <a:pt x="4667623" y="0"/>
                  </a:lnTo>
                  <a:cubicBezTo>
                    <a:pt x="4675081" y="0"/>
                    <a:pt x="4681126" y="6046"/>
                    <a:pt x="4681126" y="13503"/>
                  </a:cubicBezTo>
                  <a:lnTo>
                    <a:pt x="4681126" y="2560364"/>
                  </a:lnTo>
                  <a:cubicBezTo>
                    <a:pt x="4681126" y="2567821"/>
                    <a:pt x="4675081" y="2573867"/>
                    <a:pt x="4667623" y="2573867"/>
                  </a:cubicBezTo>
                  <a:lnTo>
                    <a:pt x="13503" y="2573867"/>
                  </a:lnTo>
                  <a:cubicBezTo>
                    <a:pt x="9922" y="2573867"/>
                    <a:pt x="6487" y="2572444"/>
                    <a:pt x="3955" y="2569912"/>
                  </a:cubicBezTo>
                  <a:cubicBezTo>
                    <a:pt x="1423" y="2567380"/>
                    <a:pt x="0" y="2563945"/>
                    <a:pt x="0" y="2560364"/>
                  </a:cubicBezTo>
                  <a:lnTo>
                    <a:pt x="0" y="13503"/>
                  </a:lnTo>
                  <a:cubicBezTo>
                    <a:pt x="0" y="9922"/>
                    <a:pt x="1423" y="6487"/>
                    <a:pt x="3955" y="3955"/>
                  </a:cubicBezTo>
                  <a:cubicBezTo>
                    <a:pt x="6487" y="1423"/>
                    <a:pt x="9922" y="0"/>
                    <a:pt x="1350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681126" cy="26119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780929" y="2248963"/>
            <a:ext cx="5765308" cy="7648230"/>
            <a:chOff x="0" y="0"/>
            <a:chExt cx="7687077" cy="10197641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26055" r="0" b="26055"/>
            <a:stretch>
              <a:fillRect/>
            </a:stretch>
          </p:blipFill>
          <p:spPr>
            <a:xfrm flipH="false" flipV="false">
              <a:off x="0" y="0"/>
              <a:ext cx="7687077" cy="2454160"/>
            </a:xfrm>
            <a:prstGeom prst="rect">
              <a:avLst/>
            </a:prstGeom>
          </p:spPr>
        </p:pic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26055" r="0" b="26055"/>
            <a:stretch>
              <a:fillRect/>
            </a:stretch>
          </p:blipFill>
          <p:spPr>
            <a:xfrm flipH="false" flipV="false">
              <a:off x="0" y="2581160"/>
              <a:ext cx="7687077" cy="2454160"/>
            </a:xfrm>
            <a:prstGeom prst="rect">
              <a:avLst/>
            </a:prstGeom>
          </p:spPr>
        </p:pic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4"/>
            <a:srcRect l="0" t="37748" r="0" b="37748"/>
            <a:stretch>
              <a:fillRect/>
            </a:stretch>
          </p:blipFill>
          <p:spPr>
            <a:xfrm flipH="false" flipV="false">
              <a:off x="0" y="5162320"/>
              <a:ext cx="7687077" cy="2454160"/>
            </a:xfrm>
            <a:prstGeom prst="rect">
              <a:avLst/>
            </a:prstGeom>
          </p:spPr>
        </p:pic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5"/>
            <a:srcRect l="0" t="21462" r="0" b="21462"/>
            <a:stretch>
              <a:fillRect/>
            </a:stretch>
          </p:blipFill>
          <p:spPr>
            <a:xfrm flipH="false" flipV="false">
              <a:off x="0" y="7743480"/>
              <a:ext cx="7687077" cy="2454160"/>
            </a:xfrm>
            <a:prstGeom prst="rect">
              <a:avLst/>
            </a:prstGeom>
          </p:spPr>
        </p:pic>
      </p:grpSp>
      <p:sp>
        <p:nvSpPr>
          <p:cNvPr name="Freeform 10" id="10"/>
          <p:cNvSpPr/>
          <p:nvPr/>
        </p:nvSpPr>
        <p:spPr>
          <a:xfrm flipH="false" flipV="false" rot="0">
            <a:off x="-349487" y="389807"/>
            <a:ext cx="1152771" cy="9507386"/>
          </a:xfrm>
          <a:custGeom>
            <a:avLst/>
            <a:gdLst/>
            <a:ahLst/>
            <a:cxnLst/>
            <a:rect r="r" b="b" t="t" l="l"/>
            <a:pathLst>
              <a:path h="9507386" w="1152771">
                <a:moveTo>
                  <a:pt x="0" y="0"/>
                </a:moveTo>
                <a:lnTo>
                  <a:pt x="1152771" y="0"/>
                </a:lnTo>
                <a:lnTo>
                  <a:pt x="1152771" y="9507386"/>
                </a:lnTo>
                <a:lnTo>
                  <a:pt x="0" y="95073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847101" y="696884"/>
            <a:ext cx="11632963" cy="1156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73"/>
              </a:lnSpc>
            </a:pPr>
            <a:r>
              <a:rPr lang="en-US" sz="6766">
                <a:solidFill>
                  <a:srgbClr val="232A55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THE ODD ONE OUT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C7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57175" y="389807"/>
            <a:ext cx="17773650" cy="9772650"/>
            <a:chOff x="0" y="0"/>
            <a:chExt cx="4681126" cy="25738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81126" cy="2573867"/>
            </a:xfrm>
            <a:custGeom>
              <a:avLst/>
              <a:gdLst/>
              <a:ahLst/>
              <a:cxnLst/>
              <a:rect r="r" b="b" t="t" l="l"/>
              <a:pathLst>
                <a:path h="2573867" w="4681126">
                  <a:moveTo>
                    <a:pt x="13503" y="0"/>
                  </a:moveTo>
                  <a:lnTo>
                    <a:pt x="4667623" y="0"/>
                  </a:lnTo>
                  <a:cubicBezTo>
                    <a:pt x="4675081" y="0"/>
                    <a:pt x="4681126" y="6046"/>
                    <a:pt x="4681126" y="13503"/>
                  </a:cubicBezTo>
                  <a:lnTo>
                    <a:pt x="4681126" y="2560364"/>
                  </a:lnTo>
                  <a:cubicBezTo>
                    <a:pt x="4681126" y="2567821"/>
                    <a:pt x="4675081" y="2573867"/>
                    <a:pt x="4667623" y="2573867"/>
                  </a:cubicBezTo>
                  <a:lnTo>
                    <a:pt x="13503" y="2573867"/>
                  </a:lnTo>
                  <a:cubicBezTo>
                    <a:pt x="9922" y="2573867"/>
                    <a:pt x="6487" y="2572444"/>
                    <a:pt x="3955" y="2569912"/>
                  </a:cubicBezTo>
                  <a:cubicBezTo>
                    <a:pt x="1423" y="2567380"/>
                    <a:pt x="0" y="2563945"/>
                    <a:pt x="0" y="2560364"/>
                  </a:cubicBezTo>
                  <a:lnTo>
                    <a:pt x="0" y="13503"/>
                  </a:lnTo>
                  <a:cubicBezTo>
                    <a:pt x="0" y="9922"/>
                    <a:pt x="1423" y="6487"/>
                    <a:pt x="3955" y="3955"/>
                  </a:cubicBezTo>
                  <a:cubicBezTo>
                    <a:pt x="6487" y="1423"/>
                    <a:pt x="9922" y="0"/>
                    <a:pt x="1350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681126" cy="26119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780929" y="2248963"/>
            <a:ext cx="5765308" cy="7648230"/>
            <a:chOff x="0" y="0"/>
            <a:chExt cx="7687077" cy="10197641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38027" r="0" b="38027"/>
            <a:stretch>
              <a:fillRect/>
            </a:stretch>
          </p:blipFill>
          <p:spPr>
            <a:xfrm flipH="false" flipV="false">
              <a:off x="0" y="0"/>
              <a:ext cx="7687077" cy="2454160"/>
            </a:xfrm>
            <a:prstGeom prst="rect">
              <a:avLst/>
            </a:prstGeom>
          </p:spPr>
        </p:pic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43790" r="0" b="24283"/>
            <a:stretch>
              <a:fillRect/>
            </a:stretch>
          </p:blipFill>
          <p:spPr>
            <a:xfrm flipH="false" flipV="false">
              <a:off x="0" y="2581160"/>
              <a:ext cx="7687077" cy="2454160"/>
            </a:xfrm>
            <a:prstGeom prst="rect">
              <a:avLst/>
            </a:prstGeom>
          </p:spPr>
        </p:pic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4"/>
            <a:srcRect l="0" t="38027" r="0" b="38027"/>
            <a:stretch>
              <a:fillRect/>
            </a:stretch>
          </p:blipFill>
          <p:spPr>
            <a:xfrm flipH="false" flipV="false">
              <a:off x="0" y="5162320"/>
              <a:ext cx="7687077" cy="2454160"/>
            </a:xfrm>
            <a:prstGeom prst="rect">
              <a:avLst/>
            </a:prstGeom>
          </p:spPr>
        </p:pic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5"/>
            <a:srcRect l="0" t="34037" r="0" b="34037"/>
            <a:stretch>
              <a:fillRect/>
            </a:stretch>
          </p:blipFill>
          <p:spPr>
            <a:xfrm flipH="false" flipV="false">
              <a:off x="0" y="7743480"/>
              <a:ext cx="7687077" cy="2454160"/>
            </a:xfrm>
            <a:prstGeom prst="rect">
              <a:avLst/>
            </a:prstGeom>
          </p:spPr>
        </p:pic>
      </p:grpSp>
      <p:sp>
        <p:nvSpPr>
          <p:cNvPr name="Freeform 10" id="10"/>
          <p:cNvSpPr/>
          <p:nvPr/>
        </p:nvSpPr>
        <p:spPr>
          <a:xfrm flipH="false" flipV="false" rot="0">
            <a:off x="-349487" y="389807"/>
            <a:ext cx="1152771" cy="9507386"/>
          </a:xfrm>
          <a:custGeom>
            <a:avLst/>
            <a:gdLst/>
            <a:ahLst/>
            <a:cxnLst/>
            <a:rect r="r" b="b" t="t" l="l"/>
            <a:pathLst>
              <a:path h="9507386" w="1152771">
                <a:moveTo>
                  <a:pt x="0" y="0"/>
                </a:moveTo>
                <a:lnTo>
                  <a:pt x="1152771" y="0"/>
                </a:lnTo>
                <a:lnTo>
                  <a:pt x="1152771" y="9507386"/>
                </a:lnTo>
                <a:lnTo>
                  <a:pt x="0" y="95073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847101" y="696884"/>
            <a:ext cx="11632963" cy="1156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73"/>
              </a:lnSpc>
            </a:pPr>
            <a:r>
              <a:rPr lang="en-US" sz="6766">
                <a:solidFill>
                  <a:srgbClr val="232A55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THE ODD ONE OUT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C7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57175" y="389807"/>
            <a:ext cx="17773650" cy="9772650"/>
            <a:chOff x="0" y="0"/>
            <a:chExt cx="4681126" cy="25738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81126" cy="2573867"/>
            </a:xfrm>
            <a:custGeom>
              <a:avLst/>
              <a:gdLst/>
              <a:ahLst/>
              <a:cxnLst/>
              <a:rect r="r" b="b" t="t" l="l"/>
              <a:pathLst>
                <a:path h="2573867" w="4681126">
                  <a:moveTo>
                    <a:pt x="13503" y="0"/>
                  </a:moveTo>
                  <a:lnTo>
                    <a:pt x="4667623" y="0"/>
                  </a:lnTo>
                  <a:cubicBezTo>
                    <a:pt x="4675081" y="0"/>
                    <a:pt x="4681126" y="6046"/>
                    <a:pt x="4681126" y="13503"/>
                  </a:cubicBezTo>
                  <a:lnTo>
                    <a:pt x="4681126" y="2560364"/>
                  </a:lnTo>
                  <a:cubicBezTo>
                    <a:pt x="4681126" y="2567821"/>
                    <a:pt x="4675081" y="2573867"/>
                    <a:pt x="4667623" y="2573867"/>
                  </a:cubicBezTo>
                  <a:lnTo>
                    <a:pt x="13503" y="2573867"/>
                  </a:lnTo>
                  <a:cubicBezTo>
                    <a:pt x="9922" y="2573867"/>
                    <a:pt x="6487" y="2572444"/>
                    <a:pt x="3955" y="2569912"/>
                  </a:cubicBezTo>
                  <a:cubicBezTo>
                    <a:pt x="1423" y="2567380"/>
                    <a:pt x="0" y="2563945"/>
                    <a:pt x="0" y="2560364"/>
                  </a:cubicBezTo>
                  <a:lnTo>
                    <a:pt x="0" y="13503"/>
                  </a:lnTo>
                  <a:cubicBezTo>
                    <a:pt x="0" y="9922"/>
                    <a:pt x="1423" y="6487"/>
                    <a:pt x="3955" y="3955"/>
                  </a:cubicBezTo>
                  <a:cubicBezTo>
                    <a:pt x="6487" y="1423"/>
                    <a:pt x="9922" y="0"/>
                    <a:pt x="1350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681126" cy="26119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780929" y="2248963"/>
            <a:ext cx="5765308" cy="7648230"/>
            <a:chOff x="0" y="0"/>
            <a:chExt cx="7687077" cy="10197641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21621" r="0" b="21621"/>
            <a:stretch>
              <a:fillRect/>
            </a:stretch>
          </p:blipFill>
          <p:spPr>
            <a:xfrm flipH="false" flipV="false">
              <a:off x="0" y="0"/>
              <a:ext cx="7687077" cy="2454160"/>
            </a:xfrm>
            <a:prstGeom prst="rect">
              <a:avLst/>
            </a:prstGeom>
          </p:spPr>
        </p:pic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19594" r="0" b="19594"/>
            <a:stretch>
              <a:fillRect/>
            </a:stretch>
          </p:blipFill>
          <p:spPr>
            <a:xfrm flipH="false" flipV="false">
              <a:off x="0" y="2581160"/>
              <a:ext cx="7687077" cy="2454160"/>
            </a:xfrm>
            <a:prstGeom prst="rect">
              <a:avLst/>
            </a:prstGeom>
          </p:spPr>
        </p:pic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4"/>
            <a:srcRect l="0" t="27556" r="0" b="27556"/>
            <a:stretch>
              <a:fillRect/>
            </a:stretch>
          </p:blipFill>
          <p:spPr>
            <a:xfrm flipH="false" flipV="false">
              <a:off x="0" y="5162320"/>
              <a:ext cx="7687077" cy="2454160"/>
            </a:xfrm>
            <a:prstGeom prst="rect">
              <a:avLst/>
            </a:prstGeom>
          </p:spPr>
        </p:pic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5"/>
            <a:srcRect l="0" t="21600" r="0" b="21600"/>
            <a:stretch>
              <a:fillRect/>
            </a:stretch>
          </p:blipFill>
          <p:spPr>
            <a:xfrm flipH="false" flipV="false">
              <a:off x="0" y="7743480"/>
              <a:ext cx="7687077" cy="2454160"/>
            </a:xfrm>
            <a:prstGeom prst="rect">
              <a:avLst/>
            </a:prstGeom>
          </p:spPr>
        </p:pic>
      </p:grpSp>
      <p:sp>
        <p:nvSpPr>
          <p:cNvPr name="Freeform 10" id="10"/>
          <p:cNvSpPr/>
          <p:nvPr/>
        </p:nvSpPr>
        <p:spPr>
          <a:xfrm flipH="false" flipV="false" rot="0">
            <a:off x="-349487" y="389807"/>
            <a:ext cx="1152771" cy="9507386"/>
          </a:xfrm>
          <a:custGeom>
            <a:avLst/>
            <a:gdLst/>
            <a:ahLst/>
            <a:cxnLst/>
            <a:rect r="r" b="b" t="t" l="l"/>
            <a:pathLst>
              <a:path h="9507386" w="1152771">
                <a:moveTo>
                  <a:pt x="0" y="0"/>
                </a:moveTo>
                <a:lnTo>
                  <a:pt x="1152771" y="0"/>
                </a:lnTo>
                <a:lnTo>
                  <a:pt x="1152771" y="9507386"/>
                </a:lnTo>
                <a:lnTo>
                  <a:pt x="0" y="95073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847101" y="696884"/>
            <a:ext cx="11632963" cy="1156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73"/>
              </a:lnSpc>
            </a:pPr>
            <a:r>
              <a:rPr lang="en-US" sz="6766">
                <a:solidFill>
                  <a:srgbClr val="232A55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THE ODD ONE OUT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C7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57175" y="389807"/>
            <a:ext cx="17773650" cy="9772650"/>
            <a:chOff x="0" y="0"/>
            <a:chExt cx="4681126" cy="25738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81126" cy="2573867"/>
            </a:xfrm>
            <a:custGeom>
              <a:avLst/>
              <a:gdLst/>
              <a:ahLst/>
              <a:cxnLst/>
              <a:rect r="r" b="b" t="t" l="l"/>
              <a:pathLst>
                <a:path h="2573867" w="4681126">
                  <a:moveTo>
                    <a:pt x="13503" y="0"/>
                  </a:moveTo>
                  <a:lnTo>
                    <a:pt x="4667623" y="0"/>
                  </a:lnTo>
                  <a:cubicBezTo>
                    <a:pt x="4675081" y="0"/>
                    <a:pt x="4681126" y="6046"/>
                    <a:pt x="4681126" y="13503"/>
                  </a:cubicBezTo>
                  <a:lnTo>
                    <a:pt x="4681126" y="2560364"/>
                  </a:lnTo>
                  <a:cubicBezTo>
                    <a:pt x="4681126" y="2567821"/>
                    <a:pt x="4675081" y="2573867"/>
                    <a:pt x="4667623" y="2573867"/>
                  </a:cubicBezTo>
                  <a:lnTo>
                    <a:pt x="13503" y="2573867"/>
                  </a:lnTo>
                  <a:cubicBezTo>
                    <a:pt x="9922" y="2573867"/>
                    <a:pt x="6487" y="2572444"/>
                    <a:pt x="3955" y="2569912"/>
                  </a:cubicBezTo>
                  <a:cubicBezTo>
                    <a:pt x="1423" y="2567380"/>
                    <a:pt x="0" y="2563945"/>
                    <a:pt x="0" y="2560364"/>
                  </a:cubicBezTo>
                  <a:lnTo>
                    <a:pt x="0" y="13503"/>
                  </a:lnTo>
                  <a:cubicBezTo>
                    <a:pt x="0" y="9922"/>
                    <a:pt x="1423" y="6487"/>
                    <a:pt x="3955" y="3955"/>
                  </a:cubicBezTo>
                  <a:cubicBezTo>
                    <a:pt x="6487" y="1423"/>
                    <a:pt x="9922" y="0"/>
                    <a:pt x="1350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681126" cy="26119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780929" y="2248963"/>
            <a:ext cx="5765308" cy="7648230"/>
            <a:chOff x="0" y="0"/>
            <a:chExt cx="7687077" cy="10197641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0" t="28716" r="0" b="28716"/>
            <a:stretch>
              <a:fillRect/>
            </a:stretch>
          </p:blipFill>
          <p:spPr>
            <a:xfrm flipH="false" flipV="false">
              <a:off x="0" y="0"/>
              <a:ext cx="7687077" cy="2454160"/>
            </a:xfrm>
            <a:prstGeom prst="rect">
              <a:avLst/>
            </a:prstGeom>
          </p:spPr>
        </p:pic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3"/>
            <a:srcRect l="0" t="14636" r="0" b="14636"/>
            <a:stretch>
              <a:fillRect/>
            </a:stretch>
          </p:blipFill>
          <p:spPr>
            <a:xfrm flipH="false" flipV="false">
              <a:off x="0" y="2581160"/>
              <a:ext cx="7687077" cy="2454160"/>
            </a:xfrm>
            <a:prstGeom prst="rect">
              <a:avLst/>
            </a:prstGeom>
          </p:spPr>
        </p:pic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4"/>
            <a:srcRect l="0" t="43267" r="0" b="8843"/>
            <a:stretch>
              <a:fillRect/>
            </a:stretch>
          </p:blipFill>
          <p:spPr>
            <a:xfrm flipH="false" flipV="false">
              <a:off x="0" y="5162320"/>
              <a:ext cx="7687077" cy="2454160"/>
            </a:xfrm>
            <a:prstGeom prst="rect">
              <a:avLst/>
            </a:prstGeom>
          </p:spPr>
        </p:pic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5"/>
            <a:srcRect l="0" t="21589" r="0" b="21589"/>
            <a:stretch>
              <a:fillRect/>
            </a:stretch>
          </p:blipFill>
          <p:spPr>
            <a:xfrm flipH="false" flipV="false">
              <a:off x="0" y="7743480"/>
              <a:ext cx="7687077" cy="2454160"/>
            </a:xfrm>
            <a:prstGeom prst="rect">
              <a:avLst/>
            </a:prstGeom>
          </p:spPr>
        </p:pic>
      </p:grpSp>
      <p:sp>
        <p:nvSpPr>
          <p:cNvPr name="Freeform 10" id="10"/>
          <p:cNvSpPr/>
          <p:nvPr/>
        </p:nvSpPr>
        <p:spPr>
          <a:xfrm flipH="false" flipV="false" rot="0">
            <a:off x="-349487" y="389807"/>
            <a:ext cx="1152771" cy="9507386"/>
          </a:xfrm>
          <a:custGeom>
            <a:avLst/>
            <a:gdLst/>
            <a:ahLst/>
            <a:cxnLst/>
            <a:rect r="r" b="b" t="t" l="l"/>
            <a:pathLst>
              <a:path h="9507386" w="1152771">
                <a:moveTo>
                  <a:pt x="0" y="0"/>
                </a:moveTo>
                <a:lnTo>
                  <a:pt x="1152771" y="0"/>
                </a:lnTo>
                <a:lnTo>
                  <a:pt x="1152771" y="9507386"/>
                </a:lnTo>
                <a:lnTo>
                  <a:pt x="0" y="95073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847101" y="696884"/>
            <a:ext cx="11632963" cy="1156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73"/>
              </a:lnSpc>
            </a:pPr>
            <a:r>
              <a:rPr lang="en-US" sz="6766">
                <a:solidFill>
                  <a:srgbClr val="232A55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THE ODD ONE OUT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DAHSFmj0ARo</dc:identifier>
  <dcterms:modified xsi:type="dcterms:W3CDTF">2011-08-01T06:04:30Z</dcterms:modified>
  <cp:revision>1</cp:revision>
  <dc:title>THE ODD ONE OUT</dc:title>
</cp:coreProperties>
</file>