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8288000" cy="10287000"/>
  <p:notesSz cx="6858000" cy="9144000"/>
  <p:embeddedFontLst>
    <p:embeddedFont>
      <p:font typeface="Gulfs Display" charset="1" panose="00000500000000000000"/>
      <p:regular r:id="rId38"/>
    </p:embeddedFont>
    <p:embeddedFont>
      <p:font typeface="Quicksand Bold" charset="1" panose="00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png" Type="http://schemas.openxmlformats.org/officeDocument/2006/relationships/image"/><Relationship Id="rId12" Target="../media/image31.svg" Type="http://schemas.openxmlformats.org/officeDocument/2006/relationships/image"/><Relationship Id="rId13" Target="../media/image4.png" Type="http://schemas.openxmlformats.org/officeDocument/2006/relationships/image"/><Relationship Id="rId14" Target="../media/image5.svg" Type="http://schemas.openxmlformats.org/officeDocument/2006/relationships/image"/><Relationship Id="rId15" Target="../media/image32.png" Type="http://schemas.openxmlformats.org/officeDocument/2006/relationships/image"/><Relationship Id="rId16" Target="../media/image33.svg" Type="http://schemas.openxmlformats.org/officeDocument/2006/relationships/image"/><Relationship Id="rId17" Target="../media/image34.png" Type="http://schemas.openxmlformats.org/officeDocument/2006/relationships/image"/><Relationship Id="rId18" Target="../media/image35.svg" Type="http://schemas.openxmlformats.org/officeDocument/2006/relationships/image"/><Relationship Id="rId19" Target="../media/image36.png" Type="http://schemas.openxmlformats.org/officeDocument/2006/relationships/image"/><Relationship Id="rId2" Target="../media/image1.png" Type="http://schemas.openxmlformats.org/officeDocument/2006/relationships/image"/><Relationship Id="rId20" Target="../media/image37.sv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0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0.pn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15" Target="../media/image43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4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4.pn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15" Target="../media/image43.sv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5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5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6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6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7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7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8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8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9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9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0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0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42.png" Type="http://schemas.openxmlformats.org/officeDocument/2006/relationships/image"/><Relationship Id="rId13" Target="../media/image43.svg" Type="http://schemas.openxmlformats.org/officeDocument/2006/relationships/image"/><Relationship Id="rId14" Target="../media/image41.png" Type="http://schemas.openxmlformats.org/officeDocument/2006/relationships/image"/><Relationship Id="rId15" Target="../media/image5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2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2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3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3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4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4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5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5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6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6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7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12" Target="../media/image57.pn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41.png" Type="http://schemas.openxmlformats.org/officeDocument/2006/relationships/image"/><Relationship Id="rId2" Target="../media/image34.png" Type="http://schemas.openxmlformats.org/officeDocument/2006/relationships/image"/><Relationship Id="rId3" Target="../media/image35.sv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8.png" Type="http://schemas.openxmlformats.org/officeDocument/2006/relationships/image"/><Relationship Id="rId9" Target="../media/image3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5287" y="-189278"/>
            <a:ext cx="21195979" cy="10665556"/>
            <a:chOff x="0" y="0"/>
            <a:chExt cx="28261305" cy="142207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130652" cy="14130652"/>
            </a:xfrm>
            <a:custGeom>
              <a:avLst/>
              <a:gdLst/>
              <a:ahLst/>
              <a:cxnLst/>
              <a:rect r="r" b="b" t="t" l="l"/>
              <a:pathLst>
                <a:path h="14130652" w="14130652">
                  <a:moveTo>
                    <a:pt x="0" y="0"/>
                  </a:moveTo>
                  <a:lnTo>
                    <a:pt x="14130652" y="0"/>
                  </a:lnTo>
                  <a:lnTo>
                    <a:pt x="14130652" y="14130652"/>
                  </a:lnTo>
                  <a:lnTo>
                    <a:pt x="0" y="14130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0">
              <a:off x="14130652" y="90089"/>
              <a:ext cx="14130652" cy="14130652"/>
            </a:xfrm>
            <a:custGeom>
              <a:avLst/>
              <a:gdLst/>
              <a:ahLst/>
              <a:cxnLst/>
              <a:rect r="r" b="b" t="t" l="l"/>
              <a:pathLst>
                <a:path h="14130652" w="14130652">
                  <a:moveTo>
                    <a:pt x="14130653" y="0"/>
                  </a:moveTo>
                  <a:lnTo>
                    <a:pt x="0" y="0"/>
                  </a:lnTo>
                  <a:lnTo>
                    <a:pt x="0" y="14130653"/>
                  </a:lnTo>
                  <a:lnTo>
                    <a:pt x="14130653" y="14130653"/>
                  </a:lnTo>
                  <a:lnTo>
                    <a:pt x="14130653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741708" y="9027200"/>
            <a:ext cx="3231893" cy="1486671"/>
          </a:xfrm>
          <a:custGeom>
            <a:avLst/>
            <a:gdLst/>
            <a:ahLst/>
            <a:cxnLst/>
            <a:rect r="r" b="b" t="t" l="l"/>
            <a:pathLst>
              <a:path h="1486671" w="3231893">
                <a:moveTo>
                  <a:pt x="0" y="0"/>
                </a:moveTo>
                <a:lnTo>
                  <a:pt x="3231893" y="0"/>
                </a:lnTo>
                <a:lnTo>
                  <a:pt x="3231893" y="1486671"/>
                </a:lnTo>
                <a:lnTo>
                  <a:pt x="0" y="14866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329955" y="8298836"/>
            <a:ext cx="3305415" cy="2177442"/>
          </a:xfrm>
          <a:custGeom>
            <a:avLst/>
            <a:gdLst/>
            <a:ahLst/>
            <a:cxnLst/>
            <a:rect r="r" b="b" t="t" l="l"/>
            <a:pathLst>
              <a:path h="2177442" w="3305415">
                <a:moveTo>
                  <a:pt x="0" y="0"/>
                </a:moveTo>
                <a:lnTo>
                  <a:pt x="3305415" y="0"/>
                </a:lnTo>
                <a:lnTo>
                  <a:pt x="3305415" y="2177442"/>
                </a:lnTo>
                <a:lnTo>
                  <a:pt x="0" y="21774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060310" y="1213210"/>
            <a:ext cx="14167380" cy="8165133"/>
            <a:chOff x="0" y="0"/>
            <a:chExt cx="18889841" cy="10886844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827871"/>
              <a:ext cx="18889841" cy="10058973"/>
              <a:chOff x="0" y="0"/>
              <a:chExt cx="3731327" cy="1986958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3731327" cy="1986958"/>
              </a:xfrm>
              <a:custGeom>
                <a:avLst/>
                <a:gdLst/>
                <a:ahLst/>
                <a:cxnLst/>
                <a:rect r="r" b="b" t="t" l="l"/>
                <a:pathLst>
                  <a:path h="1986958" w="3731327">
                    <a:moveTo>
                      <a:pt x="16940" y="0"/>
                    </a:moveTo>
                    <a:lnTo>
                      <a:pt x="3714386" y="0"/>
                    </a:lnTo>
                    <a:cubicBezTo>
                      <a:pt x="3718879" y="0"/>
                      <a:pt x="3723188" y="1785"/>
                      <a:pt x="3726365" y="4962"/>
                    </a:cubicBezTo>
                    <a:cubicBezTo>
                      <a:pt x="3729542" y="8139"/>
                      <a:pt x="3731327" y="12447"/>
                      <a:pt x="3731327" y="16940"/>
                    </a:cubicBezTo>
                    <a:lnTo>
                      <a:pt x="3731327" y="1970017"/>
                    </a:lnTo>
                    <a:cubicBezTo>
                      <a:pt x="3731327" y="1974510"/>
                      <a:pt x="3729542" y="1978819"/>
                      <a:pt x="3726365" y="1981996"/>
                    </a:cubicBezTo>
                    <a:cubicBezTo>
                      <a:pt x="3723188" y="1985173"/>
                      <a:pt x="3718879" y="1986958"/>
                      <a:pt x="3714386" y="1986958"/>
                    </a:cubicBezTo>
                    <a:lnTo>
                      <a:pt x="16940" y="1986958"/>
                    </a:lnTo>
                    <a:cubicBezTo>
                      <a:pt x="12447" y="1986958"/>
                      <a:pt x="8139" y="1985173"/>
                      <a:pt x="4962" y="1981996"/>
                    </a:cubicBezTo>
                    <a:cubicBezTo>
                      <a:pt x="1785" y="1978819"/>
                      <a:pt x="0" y="1974510"/>
                      <a:pt x="0" y="1970017"/>
                    </a:cubicBezTo>
                    <a:lnTo>
                      <a:pt x="0" y="16940"/>
                    </a:lnTo>
                    <a:cubicBezTo>
                      <a:pt x="0" y="12447"/>
                      <a:pt x="1785" y="8139"/>
                      <a:pt x="4962" y="4962"/>
                    </a:cubicBezTo>
                    <a:cubicBezTo>
                      <a:pt x="8139" y="1785"/>
                      <a:pt x="12447" y="0"/>
                      <a:pt x="16940" y="0"/>
                    </a:cubicBezTo>
                    <a:close/>
                  </a:path>
                </a:pathLst>
              </a:custGeom>
              <a:solidFill>
                <a:srgbClr val="F5F5F5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3731327" cy="20250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5400000">
              <a:off x="5312309" y="-5312309"/>
              <a:ext cx="1268620" cy="11893239"/>
            </a:xfrm>
            <a:custGeom>
              <a:avLst/>
              <a:gdLst/>
              <a:ahLst/>
              <a:cxnLst/>
              <a:rect r="r" b="b" t="t" l="l"/>
              <a:pathLst>
                <a:path h="11893239" w="1268620">
                  <a:moveTo>
                    <a:pt x="0" y="0"/>
                  </a:moveTo>
                  <a:lnTo>
                    <a:pt x="1268621" y="0"/>
                  </a:lnTo>
                  <a:lnTo>
                    <a:pt x="1268621" y="11893239"/>
                  </a:lnTo>
                  <a:lnTo>
                    <a:pt x="0" y="11893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-614839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5400000">
              <a:off x="14391883" y="-3229337"/>
              <a:ext cx="1268620" cy="7727295"/>
            </a:xfrm>
            <a:custGeom>
              <a:avLst/>
              <a:gdLst/>
              <a:ahLst/>
              <a:cxnLst/>
              <a:rect r="r" b="b" t="t" l="l"/>
              <a:pathLst>
                <a:path h="7727295" w="1268620">
                  <a:moveTo>
                    <a:pt x="0" y="0"/>
                  </a:moveTo>
                  <a:lnTo>
                    <a:pt x="1268620" y="0"/>
                  </a:lnTo>
                  <a:lnTo>
                    <a:pt x="1268620" y="7727295"/>
                  </a:lnTo>
                  <a:lnTo>
                    <a:pt x="0" y="7727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-614839" b="-53912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127359" y="2318730"/>
            <a:ext cx="4076158" cy="719551"/>
            <a:chOff x="0" y="0"/>
            <a:chExt cx="1073556" cy="18951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73556" cy="189511"/>
            </a:xfrm>
            <a:custGeom>
              <a:avLst/>
              <a:gdLst/>
              <a:ahLst/>
              <a:cxnLst/>
              <a:rect r="r" b="b" t="t" l="l"/>
              <a:pathLst>
                <a:path h="189511" w="1073556">
                  <a:moveTo>
                    <a:pt x="94756" y="0"/>
                  </a:moveTo>
                  <a:lnTo>
                    <a:pt x="978800" y="0"/>
                  </a:lnTo>
                  <a:cubicBezTo>
                    <a:pt x="1003931" y="0"/>
                    <a:pt x="1028033" y="9983"/>
                    <a:pt x="1045803" y="27753"/>
                  </a:cubicBezTo>
                  <a:cubicBezTo>
                    <a:pt x="1063573" y="45523"/>
                    <a:pt x="1073556" y="69625"/>
                    <a:pt x="1073556" y="94756"/>
                  </a:cubicBezTo>
                  <a:lnTo>
                    <a:pt x="1073556" y="94756"/>
                  </a:lnTo>
                  <a:cubicBezTo>
                    <a:pt x="1073556" y="119886"/>
                    <a:pt x="1063573" y="143988"/>
                    <a:pt x="1045803" y="161758"/>
                  </a:cubicBezTo>
                  <a:cubicBezTo>
                    <a:pt x="1028033" y="179528"/>
                    <a:pt x="1003931" y="189511"/>
                    <a:pt x="978800" y="189511"/>
                  </a:cubicBezTo>
                  <a:lnTo>
                    <a:pt x="94756" y="189511"/>
                  </a:lnTo>
                  <a:cubicBezTo>
                    <a:pt x="69625" y="189511"/>
                    <a:pt x="45523" y="179528"/>
                    <a:pt x="27753" y="161758"/>
                  </a:cubicBezTo>
                  <a:cubicBezTo>
                    <a:pt x="9983" y="143988"/>
                    <a:pt x="0" y="119886"/>
                    <a:pt x="0" y="94756"/>
                  </a:cubicBezTo>
                  <a:lnTo>
                    <a:pt x="0" y="94756"/>
                  </a:lnTo>
                  <a:cubicBezTo>
                    <a:pt x="0" y="69625"/>
                    <a:pt x="9983" y="45523"/>
                    <a:pt x="27753" y="27753"/>
                  </a:cubicBezTo>
                  <a:cubicBezTo>
                    <a:pt x="45523" y="9983"/>
                    <a:pt x="69625" y="0"/>
                    <a:pt x="94756" y="0"/>
                  </a:cubicBezTo>
                  <a:close/>
                </a:path>
              </a:pathLst>
            </a:custGeom>
            <a:solidFill>
              <a:srgbClr val="8C9EFF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073556" cy="2276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084483" y="2275854"/>
            <a:ext cx="4074564" cy="719551"/>
            <a:chOff x="0" y="0"/>
            <a:chExt cx="1073136" cy="1895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73136" cy="189511"/>
            </a:xfrm>
            <a:custGeom>
              <a:avLst/>
              <a:gdLst/>
              <a:ahLst/>
              <a:cxnLst/>
              <a:rect r="r" b="b" t="t" l="l"/>
              <a:pathLst>
                <a:path h="189511" w="1073136">
                  <a:moveTo>
                    <a:pt x="94756" y="0"/>
                  </a:moveTo>
                  <a:lnTo>
                    <a:pt x="978381" y="0"/>
                  </a:lnTo>
                  <a:cubicBezTo>
                    <a:pt x="1003511" y="0"/>
                    <a:pt x="1027613" y="9983"/>
                    <a:pt x="1045383" y="27753"/>
                  </a:cubicBezTo>
                  <a:cubicBezTo>
                    <a:pt x="1063153" y="45523"/>
                    <a:pt x="1073136" y="69625"/>
                    <a:pt x="1073136" y="94756"/>
                  </a:cubicBezTo>
                  <a:lnTo>
                    <a:pt x="1073136" y="94756"/>
                  </a:lnTo>
                  <a:cubicBezTo>
                    <a:pt x="1073136" y="119886"/>
                    <a:pt x="1063153" y="143988"/>
                    <a:pt x="1045383" y="161758"/>
                  </a:cubicBezTo>
                  <a:cubicBezTo>
                    <a:pt x="1027613" y="179528"/>
                    <a:pt x="1003511" y="189511"/>
                    <a:pt x="978381" y="189511"/>
                  </a:cubicBezTo>
                  <a:lnTo>
                    <a:pt x="94756" y="189511"/>
                  </a:lnTo>
                  <a:cubicBezTo>
                    <a:pt x="69625" y="189511"/>
                    <a:pt x="45523" y="179528"/>
                    <a:pt x="27753" y="161758"/>
                  </a:cubicBezTo>
                  <a:cubicBezTo>
                    <a:pt x="9983" y="143988"/>
                    <a:pt x="0" y="119886"/>
                    <a:pt x="0" y="94756"/>
                  </a:cubicBezTo>
                  <a:lnTo>
                    <a:pt x="0" y="94756"/>
                  </a:lnTo>
                  <a:cubicBezTo>
                    <a:pt x="0" y="69625"/>
                    <a:pt x="9983" y="45523"/>
                    <a:pt x="27753" y="27753"/>
                  </a:cubicBezTo>
                  <a:cubicBezTo>
                    <a:pt x="45523" y="9983"/>
                    <a:pt x="69625" y="0"/>
                    <a:pt x="94756" y="0"/>
                  </a:cubicBezTo>
                  <a:close/>
                </a:path>
              </a:pathLst>
            </a:custGeom>
            <a:solidFill>
              <a:srgbClr val="D6F74C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073136" cy="2276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933225" y="3940859"/>
            <a:ext cx="12556741" cy="33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TWO TRUTHS AND ONE LIE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840911" y="3847906"/>
            <a:ext cx="12556741" cy="33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TWO TRUTHS AND ONE LIE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-302818" y="610763"/>
            <a:ext cx="2072800" cy="2156359"/>
          </a:xfrm>
          <a:custGeom>
            <a:avLst/>
            <a:gdLst/>
            <a:ahLst/>
            <a:cxnLst/>
            <a:rect r="r" b="b" t="t" l="l"/>
            <a:pathLst>
              <a:path h="2156359" w="2072800">
                <a:moveTo>
                  <a:pt x="0" y="0"/>
                </a:moveTo>
                <a:lnTo>
                  <a:pt x="2072800" y="0"/>
                </a:lnTo>
                <a:lnTo>
                  <a:pt x="2072800" y="2156359"/>
                </a:lnTo>
                <a:lnTo>
                  <a:pt x="0" y="21563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14853" y="3910765"/>
            <a:ext cx="1166118" cy="2404368"/>
          </a:xfrm>
          <a:custGeom>
            <a:avLst/>
            <a:gdLst/>
            <a:ahLst/>
            <a:cxnLst/>
            <a:rect r="r" b="b" t="t" l="l"/>
            <a:pathLst>
              <a:path h="2404368" w="1166118">
                <a:moveTo>
                  <a:pt x="0" y="0"/>
                </a:moveTo>
                <a:lnTo>
                  <a:pt x="1166118" y="0"/>
                </a:lnTo>
                <a:lnTo>
                  <a:pt x="1166118" y="2404368"/>
                </a:lnTo>
                <a:lnTo>
                  <a:pt x="0" y="240436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5479483" y="766121"/>
            <a:ext cx="2165763" cy="2135984"/>
          </a:xfrm>
          <a:custGeom>
            <a:avLst/>
            <a:gdLst/>
            <a:ahLst/>
            <a:cxnLst/>
            <a:rect r="r" b="b" t="t" l="l"/>
            <a:pathLst>
              <a:path h="2135984" w="2165763">
                <a:moveTo>
                  <a:pt x="0" y="0"/>
                </a:moveTo>
                <a:lnTo>
                  <a:pt x="2165763" y="0"/>
                </a:lnTo>
                <a:lnTo>
                  <a:pt x="2165763" y="2135984"/>
                </a:lnTo>
                <a:lnTo>
                  <a:pt x="0" y="213598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-302818" y="7767400"/>
            <a:ext cx="1700730" cy="2519600"/>
          </a:xfrm>
          <a:custGeom>
            <a:avLst/>
            <a:gdLst/>
            <a:ahLst/>
            <a:cxnLst/>
            <a:rect r="r" b="b" t="t" l="l"/>
            <a:pathLst>
              <a:path h="2519600" w="1700730">
                <a:moveTo>
                  <a:pt x="0" y="0"/>
                </a:moveTo>
                <a:lnTo>
                  <a:pt x="1700730" y="0"/>
                </a:lnTo>
                <a:lnTo>
                  <a:pt x="1700730" y="2519600"/>
                </a:lnTo>
                <a:lnTo>
                  <a:pt x="0" y="251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1100111">
            <a:off x="16739599" y="4653936"/>
            <a:ext cx="1811294" cy="1747899"/>
          </a:xfrm>
          <a:custGeom>
            <a:avLst/>
            <a:gdLst/>
            <a:ahLst/>
            <a:cxnLst/>
            <a:rect r="r" b="b" t="t" l="l"/>
            <a:pathLst>
              <a:path h="1747899" w="1811294">
                <a:moveTo>
                  <a:pt x="0" y="0"/>
                </a:moveTo>
                <a:lnTo>
                  <a:pt x="1811294" y="0"/>
                </a:lnTo>
                <a:lnTo>
                  <a:pt x="1811294" y="1747898"/>
                </a:lnTo>
                <a:lnTo>
                  <a:pt x="0" y="174789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3586349" y="-1322974"/>
            <a:ext cx="2310718" cy="2267392"/>
          </a:xfrm>
          <a:custGeom>
            <a:avLst/>
            <a:gdLst/>
            <a:ahLst/>
            <a:cxnLst/>
            <a:rect r="r" b="b" t="t" l="l"/>
            <a:pathLst>
              <a:path h="2267392" w="2310718">
                <a:moveTo>
                  <a:pt x="0" y="0"/>
                </a:moveTo>
                <a:lnTo>
                  <a:pt x="2310718" y="0"/>
                </a:lnTo>
                <a:lnTo>
                  <a:pt x="2310718" y="2267392"/>
                </a:lnTo>
                <a:lnTo>
                  <a:pt x="0" y="226739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791406" y="-487288"/>
            <a:ext cx="2538549" cy="1253408"/>
          </a:xfrm>
          <a:custGeom>
            <a:avLst/>
            <a:gdLst/>
            <a:ahLst/>
            <a:cxnLst/>
            <a:rect r="r" b="b" t="t" l="l"/>
            <a:pathLst>
              <a:path h="1253408" w="2538549">
                <a:moveTo>
                  <a:pt x="0" y="0"/>
                </a:moveTo>
                <a:lnTo>
                  <a:pt x="2538549" y="0"/>
                </a:lnTo>
                <a:lnTo>
                  <a:pt x="2538549" y="1253409"/>
                </a:lnTo>
                <a:lnTo>
                  <a:pt x="0" y="125340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3051029" y="6751885"/>
            <a:ext cx="3305415" cy="1272585"/>
          </a:xfrm>
          <a:custGeom>
            <a:avLst/>
            <a:gdLst/>
            <a:ahLst/>
            <a:cxnLst/>
            <a:rect r="r" b="b" t="t" l="l"/>
            <a:pathLst>
              <a:path h="1272585" w="3305415">
                <a:moveTo>
                  <a:pt x="0" y="0"/>
                </a:moveTo>
                <a:lnTo>
                  <a:pt x="3305416" y="0"/>
                </a:lnTo>
                <a:lnTo>
                  <a:pt x="3305416" y="1272585"/>
                </a:lnTo>
                <a:lnTo>
                  <a:pt x="0" y="127258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7127359" y="2340404"/>
            <a:ext cx="4031688" cy="52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6678D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Icebreaker Game</a:t>
            </a:r>
          </a:p>
        </p:txBody>
      </p:sp>
      <p:sp>
        <p:nvSpPr>
          <p:cNvPr name="TextBox 30" id="30"/>
          <p:cNvSpPr txBox="true"/>
          <p:nvPr/>
        </p:nvSpPr>
        <p:spPr>
          <a:xfrm rot="-463111">
            <a:off x="13410035" y="7080646"/>
            <a:ext cx="2581005" cy="515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3"/>
              </a:lnSpc>
            </a:pPr>
            <a:r>
              <a:rPr lang="en-US" sz="2552" b="true">
                <a:solidFill>
                  <a:srgbClr val="5522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Teacher edition!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655287" y="-189278"/>
            <a:ext cx="21195979" cy="10665556"/>
            <a:chOff x="0" y="0"/>
            <a:chExt cx="28261305" cy="142207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130652" cy="14130652"/>
            </a:xfrm>
            <a:custGeom>
              <a:avLst/>
              <a:gdLst/>
              <a:ahLst/>
              <a:cxnLst/>
              <a:rect r="r" b="b" t="t" l="l"/>
              <a:pathLst>
                <a:path h="14130652" w="14130652">
                  <a:moveTo>
                    <a:pt x="0" y="0"/>
                  </a:moveTo>
                  <a:lnTo>
                    <a:pt x="14130652" y="0"/>
                  </a:lnTo>
                  <a:lnTo>
                    <a:pt x="14130652" y="14130652"/>
                  </a:lnTo>
                  <a:lnTo>
                    <a:pt x="0" y="14130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0">
              <a:off x="14130652" y="90089"/>
              <a:ext cx="14130652" cy="14130652"/>
            </a:xfrm>
            <a:custGeom>
              <a:avLst/>
              <a:gdLst/>
              <a:ahLst/>
              <a:cxnLst/>
              <a:rect r="r" b="b" t="t" l="l"/>
              <a:pathLst>
                <a:path h="14130652" w="14130652">
                  <a:moveTo>
                    <a:pt x="14130653" y="0"/>
                  </a:moveTo>
                  <a:lnTo>
                    <a:pt x="0" y="0"/>
                  </a:lnTo>
                  <a:lnTo>
                    <a:pt x="0" y="14130653"/>
                  </a:lnTo>
                  <a:lnTo>
                    <a:pt x="14130653" y="14130653"/>
                  </a:lnTo>
                  <a:lnTo>
                    <a:pt x="14130653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2908489" y="863661"/>
            <a:ext cx="12471023" cy="8118365"/>
            <a:chOff x="0" y="0"/>
            <a:chExt cx="16628030" cy="10824486"/>
          </a:xfrm>
        </p:grpSpPr>
        <p:grpSp>
          <p:nvGrpSpPr>
            <p:cNvPr name="Group 6" id="6"/>
            <p:cNvGrpSpPr/>
            <p:nvPr/>
          </p:nvGrpSpPr>
          <p:grpSpPr>
            <a:xfrm rot="408758">
              <a:off x="439528" y="1581611"/>
              <a:ext cx="15667521" cy="8343065"/>
              <a:chOff x="0" y="0"/>
              <a:chExt cx="3731327" cy="198695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731327" cy="1986958"/>
              </a:xfrm>
              <a:custGeom>
                <a:avLst/>
                <a:gdLst/>
                <a:ahLst/>
                <a:cxnLst/>
                <a:rect r="r" b="b" t="t" l="l"/>
                <a:pathLst>
                  <a:path h="1986958" w="3731327">
                    <a:moveTo>
                      <a:pt x="20424" y="0"/>
                    </a:moveTo>
                    <a:lnTo>
                      <a:pt x="3710902" y="0"/>
                    </a:lnTo>
                    <a:cubicBezTo>
                      <a:pt x="3716319" y="0"/>
                      <a:pt x="3721514" y="2152"/>
                      <a:pt x="3725344" y="5982"/>
                    </a:cubicBezTo>
                    <a:cubicBezTo>
                      <a:pt x="3729175" y="9812"/>
                      <a:pt x="3731327" y="15007"/>
                      <a:pt x="3731327" y="20424"/>
                    </a:cubicBezTo>
                    <a:lnTo>
                      <a:pt x="3731327" y="1966533"/>
                    </a:lnTo>
                    <a:cubicBezTo>
                      <a:pt x="3731327" y="1977813"/>
                      <a:pt x="3722182" y="1986958"/>
                      <a:pt x="3710902" y="1986958"/>
                    </a:cubicBezTo>
                    <a:lnTo>
                      <a:pt x="20424" y="1986958"/>
                    </a:lnTo>
                    <a:cubicBezTo>
                      <a:pt x="9144" y="1986958"/>
                      <a:pt x="0" y="1977813"/>
                      <a:pt x="0" y="1966533"/>
                    </a:cubicBezTo>
                    <a:lnTo>
                      <a:pt x="0" y="20424"/>
                    </a:lnTo>
                    <a:cubicBezTo>
                      <a:pt x="0" y="9144"/>
                      <a:pt x="9144" y="0"/>
                      <a:pt x="20424" y="0"/>
                    </a:cubicBezTo>
                    <a:close/>
                  </a:path>
                </a:pathLst>
              </a:custGeom>
              <a:solidFill>
                <a:srgbClr val="F5F5F5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3731327" cy="20250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5808758">
              <a:off x="5380009" y="-3824751"/>
              <a:ext cx="1052213" cy="9864434"/>
            </a:xfrm>
            <a:custGeom>
              <a:avLst/>
              <a:gdLst/>
              <a:ahLst/>
              <a:cxnLst/>
              <a:rect r="r" b="b" t="t" l="l"/>
              <a:pathLst>
                <a:path h="9864434" w="1052213">
                  <a:moveTo>
                    <a:pt x="0" y="0"/>
                  </a:moveTo>
                  <a:lnTo>
                    <a:pt x="1052213" y="0"/>
                  </a:lnTo>
                  <a:lnTo>
                    <a:pt x="1052213" y="9864434"/>
                  </a:lnTo>
                  <a:lnTo>
                    <a:pt x="0" y="986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614839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5808758">
              <a:off x="12857573" y="-1203784"/>
              <a:ext cx="1052213" cy="6409136"/>
            </a:xfrm>
            <a:custGeom>
              <a:avLst/>
              <a:gdLst/>
              <a:ahLst/>
              <a:cxnLst/>
              <a:rect r="r" b="b" t="t" l="l"/>
              <a:pathLst>
                <a:path h="6409136" w="1052213">
                  <a:moveTo>
                    <a:pt x="0" y="0"/>
                  </a:moveTo>
                  <a:lnTo>
                    <a:pt x="1052213" y="0"/>
                  </a:lnTo>
                  <a:lnTo>
                    <a:pt x="1052213" y="6409136"/>
                  </a:lnTo>
                  <a:lnTo>
                    <a:pt x="0" y="6409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-614839" b="-5391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3112659" y="3443228"/>
            <a:ext cx="12556741" cy="33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ARE YOU</a:t>
            </a:r>
          </a:p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READY?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11855" y="3357015"/>
            <a:ext cx="8785924" cy="3321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ARE YOU</a:t>
            </a:r>
          </a:p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READY?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-1092960" y="6205365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0" y="0"/>
                </a:lnTo>
                <a:lnTo>
                  <a:pt x="4243320" y="4941276"/>
                </a:lnTo>
                <a:lnTo>
                  <a:pt x="0" y="4941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808157" y="1028700"/>
            <a:ext cx="2180116" cy="5119645"/>
          </a:xfrm>
          <a:custGeom>
            <a:avLst/>
            <a:gdLst/>
            <a:ahLst/>
            <a:cxnLst/>
            <a:rect r="r" b="b" t="t" l="l"/>
            <a:pathLst>
              <a:path h="5119645" w="2180116">
                <a:moveTo>
                  <a:pt x="0" y="0"/>
                </a:moveTo>
                <a:lnTo>
                  <a:pt x="2180116" y="0"/>
                </a:lnTo>
                <a:lnTo>
                  <a:pt x="2180116" y="5119645"/>
                </a:lnTo>
                <a:lnTo>
                  <a:pt x="0" y="51196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32205" y="2995065"/>
            <a:ext cx="2952567" cy="2897206"/>
          </a:xfrm>
          <a:custGeom>
            <a:avLst/>
            <a:gdLst/>
            <a:ahLst/>
            <a:cxnLst/>
            <a:rect r="r" b="b" t="t" l="l"/>
            <a:pathLst>
              <a:path h="2897206" w="2952567">
                <a:moveTo>
                  <a:pt x="0" y="0"/>
                </a:moveTo>
                <a:lnTo>
                  <a:pt x="2952567" y="0"/>
                </a:lnTo>
                <a:lnTo>
                  <a:pt x="2952567" y="2897206"/>
                </a:lnTo>
                <a:lnTo>
                  <a:pt x="0" y="28972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60144" y="-1681222"/>
            <a:ext cx="4515556" cy="4114800"/>
          </a:xfrm>
          <a:custGeom>
            <a:avLst/>
            <a:gdLst/>
            <a:ahLst/>
            <a:cxnLst/>
            <a:rect r="r" b="b" t="t" l="l"/>
            <a:pathLst>
              <a:path h="4114800" w="4515556">
                <a:moveTo>
                  <a:pt x="0" y="0"/>
                </a:moveTo>
                <a:lnTo>
                  <a:pt x="4515555" y="0"/>
                </a:lnTo>
                <a:lnTo>
                  <a:pt x="45155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259147" y="9198279"/>
            <a:ext cx="3305415" cy="2177442"/>
          </a:xfrm>
          <a:custGeom>
            <a:avLst/>
            <a:gdLst/>
            <a:ahLst/>
            <a:cxnLst/>
            <a:rect r="r" b="b" t="t" l="l"/>
            <a:pathLst>
              <a:path h="2177442" w="3305415">
                <a:moveTo>
                  <a:pt x="0" y="0"/>
                </a:moveTo>
                <a:lnTo>
                  <a:pt x="3305415" y="0"/>
                </a:lnTo>
                <a:lnTo>
                  <a:pt x="3305415" y="2177442"/>
                </a:lnTo>
                <a:lnTo>
                  <a:pt x="0" y="21774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503534" y="7415091"/>
            <a:ext cx="2573291" cy="2521825"/>
          </a:xfrm>
          <a:custGeom>
            <a:avLst/>
            <a:gdLst/>
            <a:ahLst/>
            <a:cxnLst/>
            <a:rect r="r" b="b" t="t" l="l"/>
            <a:pathLst>
              <a:path h="2521825" w="2573291">
                <a:moveTo>
                  <a:pt x="0" y="0"/>
                </a:moveTo>
                <a:lnTo>
                  <a:pt x="2573290" y="0"/>
                </a:lnTo>
                <a:lnTo>
                  <a:pt x="2573290" y="2521825"/>
                </a:lnTo>
                <a:lnTo>
                  <a:pt x="0" y="252182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726550" y="3283404"/>
            <a:ext cx="3982743" cy="3843347"/>
          </a:xfrm>
          <a:custGeom>
            <a:avLst/>
            <a:gdLst/>
            <a:ahLst/>
            <a:cxnLst/>
            <a:rect r="r" b="b" t="t" l="l"/>
            <a:pathLst>
              <a:path h="3843347" w="3982743">
                <a:moveTo>
                  <a:pt x="0" y="0"/>
                </a:moveTo>
                <a:lnTo>
                  <a:pt x="3982743" y="0"/>
                </a:lnTo>
                <a:lnTo>
                  <a:pt x="3982743" y="3843348"/>
                </a:lnTo>
                <a:lnTo>
                  <a:pt x="0" y="384334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227265" y="7879516"/>
            <a:ext cx="3441002" cy="4114800"/>
          </a:xfrm>
          <a:custGeom>
            <a:avLst/>
            <a:gdLst/>
            <a:ahLst/>
            <a:cxnLst/>
            <a:rect r="r" b="b" t="t" l="l"/>
            <a:pathLst>
              <a:path h="4114800" w="3441002">
                <a:moveTo>
                  <a:pt x="0" y="0"/>
                </a:moveTo>
                <a:lnTo>
                  <a:pt x="3441002" y="0"/>
                </a:lnTo>
                <a:lnTo>
                  <a:pt x="34410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a cowboy hat.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yellow shirt.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pink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2976757" y="758023"/>
            <a:ext cx="3240730" cy="8500277"/>
          </a:xfrm>
          <a:custGeom>
            <a:avLst/>
            <a:gdLst/>
            <a:ahLst/>
            <a:cxnLst/>
            <a:rect r="r" b="b" t="t" l="l"/>
            <a:pathLst>
              <a:path h="8500277" w="3240730">
                <a:moveTo>
                  <a:pt x="0" y="0"/>
                </a:moveTo>
                <a:lnTo>
                  <a:pt x="3240730" y="0"/>
                </a:lnTo>
                <a:lnTo>
                  <a:pt x="3240730" y="8500277"/>
                </a:lnTo>
                <a:lnTo>
                  <a:pt x="0" y="85002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115971">
            <a:off x="867672" y="824325"/>
            <a:ext cx="1686761" cy="8114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FFCC00"/>
                </a:solidFill>
                <a:latin typeface="Gulfs Display"/>
                <a:ea typeface="Gulfs Display"/>
                <a:cs typeface="Gulfs Display"/>
                <a:sym typeface="Gulfs Display"/>
              </a:rPr>
              <a:t>WOODY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a cowboy hat.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yellow shirt.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pink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2976757" y="758023"/>
            <a:ext cx="3240730" cy="8500277"/>
          </a:xfrm>
          <a:custGeom>
            <a:avLst/>
            <a:gdLst/>
            <a:ahLst/>
            <a:cxnLst/>
            <a:rect r="r" b="b" t="t" l="l"/>
            <a:pathLst>
              <a:path h="8500277" w="3240730">
                <a:moveTo>
                  <a:pt x="0" y="0"/>
                </a:moveTo>
                <a:lnTo>
                  <a:pt x="3240730" y="0"/>
                </a:lnTo>
                <a:lnTo>
                  <a:pt x="3240730" y="8500277"/>
                </a:lnTo>
                <a:lnTo>
                  <a:pt x="0" y="85002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493680" y="4222591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493680" y="626526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115971">
            <a:off x="867672" y="824325"/>
            <a:ext cx="1686761" cy="8114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FFCC00"/>
                </a:solidFill>
                <a:latin typeface="Gulfs Display"/>
                <a:ea typeface="Gulfs Display"/>
                <a:cs typeface="Gulfs Display"/>
                <a:sym typeface="Gulfs Display"/>
              </a:rPr>
              <a:t>WOODY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2493680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91028" y="771509"/>
            <a:ext cx="7401152" cy="7401152"/>
          </a:xfrm>
          <a:custGeom>
            <a:avLst/>
            <a:gdLst/>
            <a:ahLst/>
            <a:cxnLst/>
            <a:rect r="r" b="b" t="t" l="l"/>
            <a:pathLst>
              <a:path h="7401152" w="7401152">
                <a:moveTo>
                  <a:pt x="0" y="0"/>
                </a:moveTo>
                <a:lnTo>
                  <a:pt x="7401152" y="0"/>
                </a:lnTo>
                <a:lnTo>
                  <a:pt x="7401152" y="7401152"/>
                </a:lnTo>
                <a:lnTo>
                  <a:pt x="0" y="74011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round ears.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red shorts.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115971">
            <a:off x="1057018" y="8098000"/>
            <a:ext cx="5588665" cy="1773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00"/>
              </a:lnSpc>
            </a:pPr>
            <a:r>
              <a:rPr lang="en-US" sz="7283">
                <a:solidFill>
                  <a:srgbClr val="FF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MICKEY   MOUSE 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91028" y="771509"/>
            <a:ext cx="7401152" cy="7401152"/>
          </a:xfrm>
          <a:custGeom>
            <a:avLst/>
            <a:gdLst/>
            <a:ahLst/>
            <a:cxnLst/>
            <a:rect r="r" b="b" t="t" l="l"/>
            <a:pathLst>
              <a:path h="7401152" w="7401152">
                <a:moveTo>
                  <a:pt x="0" y="0"/>
                </a:moveTo>
                <a:lnTo>
                  <a:pt x="7401152" y="0"/>
                </a:lnTo>
                <a:lnTo>
                  <a:pt x="7401152" y="7401152"/>
                </a:lnTo>
                <a:lnTo>
                  <a:pt x="0" y="74011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round ears.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red shorts.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115971">
            <a:off x="1057018" y="8098000"/>
            <a:ext cx="5588665" cy="1773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00"/>
              </a:lnSpc>
            </a:pPr>
            <a:r>
              <a:rPr lang="en-US" sz="7283">
                <a:solidFill>
                  <a:srgbClr val="FF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MICKEY   MOUSE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143338" y="631937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406412" y="0"/>
            <a:ext cx="7771065" cy="10453933"/>
          </a:xfrm>
          <a:custGeom>
            <a:avLst/>
            <a:gdLst/>
            <a:ahLst/>
            <a:cxnLst/>
            <a:rect r="r" b="b" t="t" l="l"/>
            <a:pathLst>
              <a:path h="10453933" w="7771065">
                <a:moveTo>
                  <a:pt x="7771066" y="0"/>
                </a:moveTo>
                <a:lnTo>
                  <a:pt x="0" y="0"/>
                </a:lnTo>
                <a:lnTo>
                  <a:pt x="0" y="10453933"/>
                </a:lnTo>
                <a:lnTo>
                  <a:pt x="7771066" y="10453933"/>
                </a:lnTo>
                <a:lnTo>
                  <a:pt x="7771066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blue dress.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blonde hair.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860616"/>
            <a:ext cx="1845574" cy="5797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8"/>
              </a:lnSpc>
            </a:pPr>
            <a:r>
              <a:rPr lang="en-US" sz="12215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ELSA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406412" y="0"/>
            <a:ext cx="7771065" cy="10453933"/>
          </a:xfrm>
          <a:custGeom>
            <a:avLst/>
            <a:gdLst/>
            <a:ahLst/>
            <a:cxnLst/>
            <a:rect r="r" b="b" t="t" l="l"/>
            <a:pathLst>
              <a:path h="10453933" w="7771065">
                <a:moveTo>
                  <a:pt x="7771066" y="0"/>
                </a:moveTo>
                <a:lnTo>
                  <a:pt x="0" y="0"/>
                </a:lnTo>
                <a:lnTo>
                  <a:pt x="0" y="10453933"/>
                </a:lnTo>
                <a:lnTo>
                  <a:pt x="7771066" y="10453933"/>
                </a:lnTo>
                <a:lnTo>
                  <a:pt x="7771066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blue dress.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blonde hair.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860616"/>
            <a:ext cx="1845574" cy="5797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8"/>
              </a:lnSpc>
            </a:pPr>
            <a:r>
              <a:rPr lang="en-US" sz="12215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ELSA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143338" y="180945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631937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406446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-91910" y="276970"/>
            <a:ext cx="8168612" cy="8720453"/>
          </a:xfrm>
          <a:custGeom>
            <a:avLst/>
            <a:gdLst/>
            <a:ahLst/>
            <a:cxnLst/>
            <a:rect r="r" b="b" t="t" l="l"/>
            <a:pathLst>
              <a:path h="8720453" w="8168612">
                <a:moveTo>
                  <a:pt x="0" y="0"/>
                </a:moveTo>
                <a:lnTo>
                  <a:pt x="8168612" y="0"/>
                </a:lnTo>
                <a:lnTo>
                  <a:pt x="8168612" y="8720454"/>
                </a:lnTo>
                <a:lnTo>
                  <a:pt x="0" y="87204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eyes.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581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48276" indent="-324138" lvl="1">
              <a:lnSpc>
                <a:spcPts val="420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red and blue suit.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black hat.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75572" y="8738691"/>
            <a:ext cx="8933049" cy="113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SPIDER-MAN 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-91910" y="276970"/>
            <a:ext cx="8168612" cy="8720453"/>
          </a:xfrm>
          <a:custGeom>
            <a:avLst/>
            <a:gdLst/>
            <a:ahLst/>
            <a:cxnLst/>
            <a:rect r="r" b="b" t="t" l="l"/>
            <a:pathLst>
              <a:path h="8720453" w="8168612">
                <a:moveTo>
                  <a:pt x="0" y="0"/>
                </a:moveTo>
                <a:lnTo>
                  <a:pt x="8168612" y="0"/>
                </a:lnTo>
                <a:lnTo>
                  <a:pt x="8168612" y="8720454"/>
                </a:lnTo>
                <a:lnTo>
                  <a:pt x="0" y="87204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eyes.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581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648276" indent="-324138" lvl="1">
              <a:lnSpc>
                <a:spcPts val="420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red and blue suit.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black hat.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75572" y="8738691"/>
            <a:ext cx="8933049" cy="113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SPIDER-MAN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626526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406446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73476" y="1187976"/>
            <a:ext cx="5836742" cy="8242381"/>
          </a:xfrm>
          <a:custGeom>
            <a:avLst/>
            <a:gdLst/>
            <a:ahLst/>
            <a:cxnLst/>
            <a:rect r="r" b="b" t="t" l="l"/>
            <a:pathLst>
              <a:path h="8242381" w="5836742">
                <a:moveTo>
                  <a:pt x="0" y="0"/>
                </a:moveTo>
                <a:lnTo>
                  <a:pt x="5836742" y="0"/>
                </a:lnTo>
                <a:lnTo>
                  <a:pt x="5836742" y="8242382"/>
                </a:lnTo>
                <a:lnTo>
                  <a:pt x="0" y="8242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6392" t="0" r="-74656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pink body.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red dress.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10951" y="8986341"/>
            <a:ext cx="8933049" cy="113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PEPPA PIG 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73476" y="1187976"/>
            <a:ext cx="5836742" cy="8242381"/>
          </a:xfrm>
          <a:custGeom>
            <a:avLst/>
            <a:gdLst/>
            <a:ahLst/>
            <a:cxnLst/>
            <a:rect r="r" b="b" t="t" l="l"/>
            <a:pathLst>
              <a:path h="8242381" w="5836742">
                <a:moveTo>
                  <a:pt x="0" y="0"/>
                </a:moveTo>
                <a:lnTo>
                  <a:pt x="5836742" y="0"/>
                </a:lnTo>
                <a:lnTo>
                  <a:pt x="5836742" y="8242382"/>
                </a:lnTo>
                <a:lnTo>
                  <a:pt x="0" y="8242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76392" t="0" r="-74656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pink body.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red dress.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10951" y="8986341"/>
            <a:ext cx="8933049" cy="113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PEPPA PIG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18625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61876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406446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810016" y="1028700"/>
            <a:ext cx="4407472" cy="8649145"/>
          </a:xfrm>
          <a:custGeom>
            <a:avLst/>
            <a:gdLst/>
            <a:ahLst/>
            <a:cxnLst/>
            <a:rect r="r" b="b" t="t" l="l"/>
            <a:pathLst>
              <a:path h="8649145" w="4407472">
                <a:moveTo>
                  <a:pt x="0" y="0"/>
                </a:moveTo>
                <a:lnTo>
                  <a:pt x="4407471" y="0"/>
                </a:lnTo>
                <a:lnTo>
                  <a:pt x="4407471" y="8649145"/>
                </a:lnTo>
                <a:lnTo>
                  <a:pt x="0" y="86491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pink bow.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blue uniform.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2449246"/>
            <a:ext cx="1358256" cy="5374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552200"/>
                </a:solidFill>
                <a:latin typeface="Gulfs Display"/>
                <a:ea typeface="Gulfs Display"/>
                <a:cs typeface="Gulfs Display"/>
                <a:sym typeface="Gulfs Display"/>
              </a:rPr>
              <a:t>CHASE 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810016" y="1028700"/>
            <a:ext cx="4407472" cy="8649145"/>
          </a:xfrm>
          <a:custGeom>
            <a:avLst/>
            <a:gdLst/>
            <a:ahLst/>
            <a:cxnLst/>
            <a:rect r="r" b="b" t="t" l="l"/>
            <a:pathLst>
              <a:path h="8649145" w="4407472">
                <a:moveTo>
                  <a:pt x="0" y="0"/>
                </a:moveTo>
                <a:lnTo>
                  <a:pt x="4407471" y="0"/>
                </a:lnTo>
                <a:lnTo>
                  <a:pt x="4407471" y="8649145"/>
                </a:lnTo>
                <a:lnTo>
                  <a:pt x="0" y="86491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pink bow.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blue uniform.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2449246"/>
            <a:ext cx="1358256" cy="5374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552200"/>
                </a:solidFill>
                <a:latin typeface="Gulfs Display"/>
                <a:ea typeface="Gulfs Display"/>
                <a:cs typeface="Gulfs Display"/>
                <a:sym typeface="Gulfs Display"/>
              </a:rPr>
              <a:t>CHASE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18625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61876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406446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brown ears.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pink clothes.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810016" y="1575214"/>
            <a:ext cx="4824076" cy="6718312"/>
          </a:xfrm>
          <a:custGeom>
            <a:avLst/>
            <a:gdLst/>
            <a:ahLst/>
            <a:cxnLst/>
            <a:rect r="r" b="b" t="t" l="l"/>
            <a:pathLst>
              <a:path h="6718312" w="4824076">
                <a:moveTo>
                  <a:pt x="0" y="0"/>
                </a:moveTo>
                <a:lnTo>
                  <a:pt x="4824076" y="0"/>
                </a:lnTo>
                <a:lnTo>
                  <a:pt x="4824076" y="6718312"/>
                </a:lnTo>
                <a:lnTo>
                  <a:pt x="0" y="67183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2438648"/>
            <a:ext cx="1358256" cy="4314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D6F74C"/>
                </a:solidFill>
                <a:latin typeface="Gulfs Display"/>
                <a:ea typeface="Gulfs Display"/>
                <a:cs typeface="Gulfs Display"/>
                <a:sym typeface="Gulfs Display"/>
              </a:rPr>
              <a:t>SKYE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brown ears.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pink clothes.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black boots. 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810016" y="1575214"/>
            <a:ext cx="4824076" cy="6718312"/>
          </a:xfrm>
          <a:custGeom>
            <a:avLst/>
            <a:gdLst/>
            <a:ahLst/>
            <a:cxnLst/>
            <a:rect r="r" b="b" t="t" l="l"/>
            <a:pathLst>
              <a:path h="6718312" w="4824076">
                <a:moveTo>
                  <a:pt x="0" y="0"/>
                </a:moveTo>
                <a:lnTo>
                  <a:pt x="4824076" y="0"/>
                </a:lnTo>
                <a:lnTo>
                  <a:pt x="4824076" y="6718312"/>
                </a:lnTo>
                <a:lnTo>
                  <a:pt x="0" y="67183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2438648"/>
            <a:ext cx="1358256" cy="4314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D6F74C"/>
                </a:solidFill>
                <a:latin typeface="Gulfs Display"/>
                <a:ea typeface="Gulfs Display"/>
                <a:cs typeface="Gulfs Display"/>
                <a:sym typeface="Gulfs Display"/>
              </a:rPr>
              <a:t>SKYE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549338" y="62256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1"/>
                </a:lnTo>
                <a:lnTo>
                  <a:pt x="0" y="12723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718760" y="4043681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82778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451760" y="857934"/>
            <a:ext cx="6082160" cy="7682729"/>
          </a:xfrm>
          <a:custGeom>
            <a:avLst/>
            <a:gdLst/>
            <a:ahLst/>
            <a:cxnLst/>
            <a:rect r="r" b="b" t="t" l="l"/>
            <a:pathLst>
              <a:path h="7682729" w="6082160">
                <a:moveTo>
                  <a:pt x="6082160" y="0"/>
                </a:moveTo>
                <a:lnTo>
                  <a:pt x="0" y="0"/>
                </a:lnTo>
                <a:lnTo>
                  <a:pt x="0" y="7682729"/>
                </a:lnTo>
                <a:lnTo>
                  <a:pt x="6082160" y="7682729"/>
                </a:lnTo>
                <a:lnTo>
                  <a:pt x="608216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a yellow body.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white shirt.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pants.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838626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SPONGEBOB </a:t>
            </a:r>
          </a:p>
        </p:txBody>
      </p: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451760" y="857934"/>
            <a:ext cx="6082160" cy="7682729"/>
          </a:xfrm>
          <a:custGeom>
            <a:avLst/>
            <a:gdLst/>
            <a:ahLst/>
            <a:cxnLst/>
            <a:rect r="r" b="b" t="t" l="l"/>
            <a:pathLst>
              <a:path h="7682729" w="6082160">
                <a:moveTo>
                  <a:pt x="6082160" y="0"/>
                </a:moveTo>
                <a:lnTo>
                  <a:pt x="0" y="0"/>
                </a:lnTo>
                <a:lnTo>
                  <a:pt x="0" y="7682729"/>
                </a:lnTo>
                <a:lnTo>
                  <a:pt x="6082160" y="7682729"/>
                </a:lnTo>
                <a:lnTo>
                  <a:pt x="608216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a yellow body.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white shirt.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pants.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1760" y="838626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SPONGEBOB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549338" y="62256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1"/>
                </a:lnTo>
                <a:lnTo>
                  <a:pt x="0" y="127237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718760" y="4043681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82778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57516" y="636564"/>
            <a:ext cx="5759971" cy="8001266"/>
          </a:xfrm>
          <a:custGeom>
            <a:avLst/>
            <a:gdLst/>
            <a:ahLst/>
            <a:cxnLst/>
            <a:rect r="r" b="b" t="t" l="l"/>
            <a:pathLst>
              <a:path h="8001266" w="5759971">
                <a:moveTo>
                  <a:pt x="0" y="0"/>
                </a:moveTo>
                <a:lnTo>
                  <a:pt x="5759971" y="0"/>
                </a:lnTo>
                <a:lnTo>
                  <a:pt x="5759971" y="8001266"/>
                </a:lnTo>
                <a:lnTo>
                  <a:pt x="0" y="80012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black cape.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yellow sneakers.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mask.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BATMAN</a:t>
            </a:r>
          </a:p>
        </p:txBody>
      </p: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black cape.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yellow sneakers.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630951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mask.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2718760" y="406446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493680" y="6084827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482778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3" id="23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4" id="24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5" id="25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6" id="26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7" id="27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BATMAN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457516" y="636564"/>
            <a:ext cx="5759971" cy="8001266"/>
          </a:xfrm>
          <a:custGeom>
            <a:avLst/>
            <a:gdLst/>
            <a:ahLst/>
            <a:cxnLst/>
            <a:rect r="r" b="b" t="t" l="l"/>
            <a:pathLst>
              <a:path h="8001266" w="5759971">
                <a:moveTo>
                  <a:pt x="0" y="0"/>
                </a:moveTo>
                <a:lnTo>
                  <a:pt x="5759971" y="0"/>
                </a:lnTo>
                <a:lnTo>
                  <a:pt x="5759971" y="8001266"/>
                </a:lnTo>
                <a:lnTo>
                  <a:pt x="0" y="80012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808043" y="1340580"/>
            <a:ext cx="6187282" cy="6593235"/>
          </a:xfrm>
          <a:custGeom>
            <a:avLst/>
            <a:gdLst/>
            <a:ahLst/>
            <a:cxnLst/>
            <a:rect r="r" b="b" t="t" l="l"/>
            <a:pathLst>
              <a:path h="6593235" w="6187282">
                <a:moveTo>
                  <a:pt x="0" y="0"/>
                </a:moveTo>
                <a:lnTo>
                  <a:pt x="6187281" y="0"/>
                </a:lnTo>
                <a:lnTo>
                  <a:pt x="6187281" y="6593234"/>
                </a:lnTo>
                <a:lnTo>
                  <a:pt x="0" y="6593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green shoes.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overalls.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green shoes.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MARIO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808043" y="1340580"/>
            <a:ext cx="6187282" cy="6593235"/>
          </a:xfrm>
          <a:custGeom>
            <a:avLst/>
            <a:gdLst/>
            <a:ahLst/>
            <a:cxnLst/>
            <a:rect r="r" b="b" t="t" l="l"/>
            <a:pathLst>
              <a:path h="6593235" w="6187282">
                <a:moveTo>
                  <a:pt x="0" y="0"/>
                </a:moveTo>
                <a:lnTo>
                  <a:pt x="6187281" y="0"/>
                </a:lnTo>
                <a:lnTo>
                  <a:pt x="6187281" y="6593234"/>
                </a:lnTo>
                <a:lnTo>
                  <a:pt x="0" y="6593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green shoes.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overalls.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green shoes.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MARIO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718760" y="1761829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6084827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82778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0" y="0"/>
                </a:lnTo>
                <a:lnTo>
                  <a:pt x="1272370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028159" y="728905"/>
            <a:ext cx="3438281" cy="7352560"/>
          </a:xfrm>
          <a:custGeom>
            <a:avLst/>
            <a:gdLst/>
            <a:ahLst/>
            <a:cxnLst/>
            <a:rect r="r" b="b" t="t" l="l"/>
            <a:pathLst>
              <a:path h="7352560" w="3438281">
                <a:moveTo>
                  <a:pt x="0" y="0"/>
                </a:moveTo>
                <a:lnTo>
                  <a:pt x="3438281" y="0"/>
                </a:lnTo>
                <a:lnTo>
                  <a:pt x="3438281" y="7352561"/>
                </a:lnTo>
                <a:lnTo>
                  <a:pt x="0" y="73525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red hair.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yellow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green tail.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ARIEL </a:t>
            </a:r>
          </a:p>
        </p:txBody>
      </p:sp>
    </p:spTree>
  </p:cSld>
  <p:clrMapOvr>
    <a:masterClrMapping/>
  </p:clrMapOvr>
  <p:transition spd="fast">
    <p:fade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2028159" y="728905"/>
            <a:ext cx="3438281" cy="7352560"/>
          </a:xfrm>
          <a:custGeom>
            <a:avLst/>
            <a:gdLst/>
            <a:ahLst/>
            <a:cxnLst/>
            <a:rect r="r" b="b" t="t" l="l"/>
            <a:pathLst>
              <a:path h="7352560" w="3438281">
                <a:moveTo>
                  <a:pt x="0" y="0"/>
                </a:moveTo>
                <a:lnTo>
                  <a:pt x="3438281" y="0"/>
                </a:lnTo>
                <a:lnTo>
                  <a:pt x="3438281" y="7352561"/>
                </a:lnTo>
                <a:lnTo>
                  <a:pt x="0" y="73525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red hair.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yellow shoes.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green tail.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ARIEL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4043681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6084827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171420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656680" y="2339179"/>
            <a:ext cx="5560807" cy="5375447"/>
          </a:xfrm>
          <a:custGeom>
            <a:avLst/>
            <a:gdLst/>
            <a:ahLst/>
            <a:cxnLst/>
            <a:rect r="r" b="b" t="t" l="l"/>
            <a:pathLst>
              <a:path h="5375447" w="5560807">
                <a:moveTo>
                  <a:pt x="5560807" y="0"/>
                </a:moveTo>
                <a:lnTo>
                  <a:pt x="0" y="0"/>
                </a:lnTo>
                <a:lnTo>
                  <a:pt x="0" y="5375447"/>
                </a:lnTo>
                <a:lnTo>
                  <a:pt x="5560807" y="5375447"/>
                </a:lnTo>
                <a:lnTo>
                  <a:pt x="5560807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ears.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blue hat. 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SIMBA</a:t>
            </a:r>
          </a:p>
        </p:txBody>
      </p:sp>
    </p:spTree>
  </p:cSld>
  <p:clrMapOvr>
    <a:masterClrMapping/>
  </p:clrMapOvr>
  <p:transition spd="fast">
    <p:fade/>
  </p:transition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false" rot="0">
            <a:off x="656680" y="2339179"/>
            <a:ext cx="5560807" cy="5375447"/>
          </a:xfrm>
          <a:custGeom>
            <a:avLst/>
            <a:gdLst/>
            <a:ahLst/>
            <a:cxnLst/>
            <a:rect r="r" b="b" t="t" l="l"/>
            <a:pathLst>
              <a:path h="5375447" w="5560807">
                <a:moveTo>
                  <a:pt x="5560807" y="0"/>
                </a:moveTo>
                <a:lnTo>
                  <a:pt x="0" y="0"/>
                </a:lnTo>
                <a:lnTo>
                  <a:pt x="0" y="5375447"/>
                </a:lnTo>
                <a:lnTo>
                  <a:pt x="5560807" y="5375447"/>
                </a:lnTo>
                <a:lnTo>
                  <a:pt x="5560807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big ears.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  <a:p>
            <a:pPr algn="ctr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blue hat. 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-371910" y="8329116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000000"/>
                </a:solidFill>
                <a:latin typeface="Gulfs Display"/>
                <a:ea typeface="Gulfs Display"/>
                <a:cs typeface="Gulfs Display"/>
                <a:sym typeface="Gulfs Display"/>
              </a:rPr>
              <a:t>SIMBA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59590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171420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75225" y="1768566"/>
            <a:ext cx="5046570" cy="5407039"/>
          </a:xfrm>
          <a:custGeom>
            <a:avLst/>
            <a:gdLst/>
            <a:ahLst/>
            <a:cxnLst/>
            <a:rect r="r" b="b" t="t" l="l"/>
            <a:pathLst>
              <a:path h="5407039" w="5046570">
                <a:moveTo>
                  <a:pt x="0" y="0"/>
                </a:moveTo>
                <a:lnTo>
                  <a:pt x="5046570" y="0"/>
                </a:lnTo>
                <a:lnTo>
                  <a:pt x="5046570" y="5407039"/>
                </a:lnTo>
                <a:lnTo>
                  <a:pt x="0" y="54070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red shirt.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pants.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67214" y="7831256"/>
            <a:ext cx="8238418" cy="219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WINNIE THE POOH </a:t>
            </a:r>
          </a:p>
        </p:txBody>
      </p:sp>
    </p:spTree>
  </p:cSld>
  <p:clrMapOvr>
    <a:masterClrMapping/>
  </p:clrMapOvr>
  <p:transition spd="fast">
    <p:fade/>
  </p:transition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075225" y="1768566"/>
            <a:ext cx="5046570" cy="5407039"/>
          </a:xfrm>
          <a:custGeom>
            <a:avLst/>
            <a:gdLst/>
            <a:ahLst/>
            <a:cxnLst/>
            <a:rect r="r" b="b" t="t" l="l"/>
            <a:pathLst>
              <a:path h="5407039" w="5046570">
                <a:moveTo>
                  <a:pt x="0" y="0"/>
                </a:moveTo>
                <a:lnTo>
                  <a:pt x="5046570" y="0"/>
                </a:lnTo>
                <a:lnTo>
                  <a:pt x="5046570" y="5407039"/>
                </a:lnTo>
                <a:lnTo>
                  <a:pt x="0" y="54070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has brown fur.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a red shirt.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692180" y="6309515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He wears blue pants.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67214" y="7831256"/>
            <a:ext cx="8238418" cy="2190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WINNIE THE POOH 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59590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171420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52858" y="239838"/>
            <a:ext cx="5423311" cy="7359879"/>
          </a:xfrm>
          <a:custGeom>
            <a:avLst/>
            <a:gdLst/>
            <a:ahLst/>
            <a:cxnLst/>
            <a:rect r="r" b="b" t="t" l="l"/>
            <a:pathLst>
              <a:path h="7359879" w="5423311">
                <a:moveTo>
                  <a:pt x="0" y="0"/>
                </a:moveTo>
                <a:lnTo>
                  <a:pt x="5423311" y="0"/>
                </a:lnTo>
                <a:lnTo>
                  <a:pt x="5423311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blue fur.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big ears.</a:t>
            </a:r>
          </a:p>
          <a:p>
            <a:pPr algn="ctr">
              <a:lnSpc>
                <a:spcPts val="420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043570" y="661291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purple dress.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0" y="8205240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BLU</a:t>
            </a: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EY</a:t>
            </a:r>
          </a:p>
        </p:txBody>
      </p:sp>
    </p:spTree>
  </p:cSld>
  <p:clrMapOvr>
    <a:masterClrMapping/>
  </p:clrMapOvr>
  <p:transition spd="fast">
    <p:fade/>
  </p:transition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52858" y="239838"/>
            <a:ext cx="5423311" cy="7359879"/>
          </a:xfrm>
          <a:custGeom>
            <a:avLst/>
            <a:gdLst/>
            <a:ahLst/>
            <a:cxnLst/>
            <a:rect r="r" b="b" t="t" l="l"/>
            <a:pathLst>
              <a:path h="7359879" w="5423311">
                <a:moveTo>
                  <a:pt x="0" y="0"/>
                </a:moveTo>
                <a:lnTo>
                  <a:pt x="5423311" y="0"/>
                </a:lnTo>
                <a:lnTo>
                  <a:pt x="5423311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blue fur.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big ears.</a:t>
            </a:r>
          </a:p>
          <a:p>
            <a:pPr algn="ctr">
              <a:lnSpc>
                <a:spcPts val="420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043570" y="661291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purple dress.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0" y="8205240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BLU</a:t>
            </a: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EY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59590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171420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51813" y="1397887"/>
            <a:ext cx="6659182" cy="6659182"/>
          </a:xfrm>
          <a:custGeom>
            <a:avLst/>
            <a:gdLst/>
            <a:ahLst/>
            <a:cxnLst/>
            <a:rect r="r" b="b" t="t" l="l"/>
            <a:pathLst>
              <a:path h="6659182" w="6659182">
                <a:moveTo>
                  <a:pt x="0" y="0"/>
                </a:moveTo>
                <a:lnTo>
                  <a:pt x="6659181" y="0"/>
                </a:lnTo>
                <a:lnTo>
                  <a:pt x="6659181" y="6659182"/>
                </a:lnTo>
                <a:lnTo>
                  <a:pt x="0" y="66591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pink bow.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dress.</a:t>
            </a:r>
          </a:p>
          <a:p>
            <a:pPr algn="ctr">
              <a:lnSpc>
                <a:spcPts val="420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043570" y="661291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blue hat.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34233" y="8484947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H</a:t>
            </a: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ELLO KITTY</a:t>
            </a:r>
          </a:p>
        </p:txBody>
      </p:sp>
    </p:spTree>
  </p:cSld>
  <p:clrMapOvr>
    <a:masterClrMapping/>
  </p:clrMapOvr>
  <p:transition spd="fast">
    <p:fade/>
  </p:transition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C9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596840">
            <a:off x="14571632" y="-760393"/>
            <a:ext cx="3418937" cy="3299274"/>
          </a:xfrm>
          <a:custGeom>
            <a:avLst/>
            <a:gdLst/>
            <a:ahLst/>
            <a:cxnLst/>
            <a:rect r="r" b="b" t="t" l="l"/>
            <a:pathLst>
              <a:path h="3299274" w="3418937">
                <a:moveTo>
                  <a:pt x="0" y="0"/>
                </a:moveTo>
                <a:lnTo>
                  <a:pt x="3418937" y="0"/>
                </a:lnTo>
                <a:lnTo>
                  <a:pt x="3418937" y="3299274"/>
                </a:lnTo>
                <a:lnTo>
                  <a:pt x="0" y="32992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83750" y="2244789"/>
            <a:ext cx="3948185" cy="3597784"/>
          </a:xfrm>
          <a:custGeom>
            <a:avLst/>
            <a:gdLst/>
            <a:ahLst/>
            <a:cxnLst/>
            <a:rect r="r" b="b" t="t" l="l"/>
            <a:pathLst>
              <a:path h="3597784" w="3948185">
                <a:moveTo>
                  <a:pt x="0" y="0"/>
                </a:moveTo>
                <a:lnTo>
                  <a:pt x="3948186" y="0"/>
                </a:lnTo>
                <a:lnTo>
                  <a:pt x="3948186" y="3597784"/>
                </a:lnTo>
                <a:lnTo>
                  <a:pt x="0" y="3597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415708" y="2339179"/>
            <a:ext cx="2993609" cy="1478095"/>
          </a:xfrm>
          <a:custGeom>
            <a:avLst/>
            <a:gdLst/>
            <a:ahLst/>
            <a:cxnLst/>
            <a:rect r="r" b="b" t="t" l="l"/>
            <a:pathLst>
              <a:path h="1478095" w="2993609">
                <a:moveTo>
                  <a:pt x="0" y="0"/>
                </a:moveTo>
                <a:lnTo>
                  <a:pt x="2993609" y="0"/>
                </a:lnTo>
                <a:lnTo>
                  <a:pt x="2993609" y="1478095"/>
                </a:lnTo>
                <a:lnTo>
                  <a:pt x="0" y="147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37223" y="5842573"/>
            <a:ext cx="4344189" cy="4382536"/>
          </a:xfrm>
          <a:custGeom>
            <a:avLst/>
            <a:gdLst/>
            <a:ahLst/>
            <a:cxnLst/>
            <a:rect r="r" b="b" t="t" l="l"/>
            <a:pathLst>
              <a:path h="4382536" w="4344189">
                <a:moveTo>
                  <a:pt x="0" y="0"/>
                </a:moveTo>
                <a:lnTo>
                  <a:pt x="4344189" y="0"/>
                </a:lnTo>
                <a:lnTo>
                  <a:pt x="4344189" y="4382536"/>
                </a:lnTo>
                <a:lnTo>
                  <a:pt x="0" y="4382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08205" y="7754471"/>
            <a:ext cx="4243321" cy="4941276"/>
          </a:xfrm>
          <a:custGeom>
            <a:avLst/>
            <a:gdLst/>
            <a:ahLst/>
            <a:cxnLst/>
            <a:rect r="r" b="b" t="t" l="l"/>
            <a:pathLst>
              <a:path h="4941276" w="4243321">
                <a:moveTo>
                  <a:pt x="0" y="0"/>
                </a:moveTo>
                <a:lnTo>
                  <a:pt x="4243321" y="0"/>
                </a:lnTo>
                <a:lnTo>
                  <a:pt x="4243321" y="4941275"/>
                </a:lnTo>
                <a:lnTo>
                  <a:pt x="0" y="4941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7281074" y="1575214"/>
            <a:ext cx="5848791" cy="1923105"/>
            <a:chOff x="0" y="0"/>
            <a:chExt cx="1540422" cy="506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81074" y="3739049"/>
            <a:ext cx="5848791" cy="1923105"/>
            <a:chOff x="0" y="0"/>
            <a:chExt cx="1540422" cy="5064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281074" y="5900279"/>
            <a:ext cx="5848791" cy="1923105"/>
            <a:chOff x="0" y="0"/>
            <a:chExt cx="1540422" cy="5064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40422" cy="506497"/>
            </a:xfrm>
            <a:custGeom>
              <a:avLst/>
              <a:gdLst/>
              <a:ahLst/>
              <a:cxnLst/>
              <a:rect r="r" b="b" t="t" l="l"/>
              <a:pathLst>
                <a:path h="506497" w="1540422">
                  <a:moveTo>
                    <a:pt x="67508" y="0"/>
                  </a:moveTo>
                  <a:lnTo>
                    <a:pt x="1472915" y="0"/>
                  </a:lnTo>
                  <a:cubicBezTo>
                    <a:pt x="1490819" y="0"/>
                    <a:pt x="1507990" y="7112"/>
                    <a:pt x="1520650" y="19773"/>
                  </a:cubicBezTo>
                  <a:cubicBezTo>
                    <a:pt x="1533310" y="32433"/>
                    <a:pt x="1540422" y="49603"/>
                    <a:pt x="1540422" y="67508"/>
                  </a:cubicBezTo>
                  <a:lnTo>
                    <a:pt x="1540422" y="438989"/>
                  </a:lnTo>
                  <a:cubicBezTo>
                    <a:pt x="1540422" y="456893"/>
                    <a:pt x="1533310" y="474064"/>
                    <a:pt x="1520650" y="486724"/>
                  </a:cubicBezTo>
                  <a:cubicBezTo>
                    <a:pt x="1507990" y="499384"/>
                    <a:pt x="1490819" y="506497"/>
                    <a:pt x="1472915" y="506497"/>
                  </a:cubicBezTo>
                  <a:lnTo>
                    <a:pt x="67508" y="506497"/>
                  </a:lnTo>
                  <a:cubicBezTo>
                    <a:pt x="49603" y="506497"/>
                    <a:pt x="32433" y="499384"/>
                    <a:pt x="19773" y="486724"/>
                  </a:cubicBezTo>
                  <a:cubicBezTo>
                    <a:pt x="7112" y="474064"/>
                    <a:pt x="0" y="456893"/>
                    <a:pt x="0" y="438989"/>
                  </a:cubicBezTo>
                  <a:lnTo>
                    <a:pt x="0" y="67508"/>
                  </a:lnTo>
                  <a:cubicBezTo>
                    <a:pt x="0" y="49603"/>
                    <a:pt x="7112" y="32433"/>
                    <a:pt x="19773" y="19773"/>
                  </a:cubicBezTo>
                  <a:cubicBezTo>
                    <a:pt x="32433" y="7112"/>
                    <a:pt x="49603" y="0"/>
                    <a:pt x="67508" y="0"/>
                  </a:cubicBezTo>
                  <a:close/>
                </a:path>
              </a:pathLst>
            </a:custGeom>
            <a:solidFill>
              <a:srgbClr val="F9F9F9"/>
            </a:solidFill>
            <a:ln w="19050" cap="rnd">
              <a:solidFill>
                <a:srgbClr val="8C9E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540422" cy="5445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51813" y="1397887"/>
            <a:ext cx="6659182" cy="6659182"/>
          </a:xfrm>
          <a:custGeom>
            <a:avLst/>
            <a:gdLst/>
            <a:ahLst/>
            <a:cxnLst/>
            <a:rect r="r" b="b" t="t" l="l"/>
            <a:pathLst>
              <a:path h="6659182" w="6659182">
                <a:moveTo>
                  <a:pt x="0" y="0"/>
                </a:moveTo>
                <a:lnTo>
                  <a:pt x="6659181" y="0"/>
                </a:lnTo>
                <a:lnTo>
                  <a:pt x="6659181" y="6659182"/>
                </a:lnTo>
                <a:lnTo>
                  <a:pt x="0" y="66591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692180" y="198444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has a pink bow.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692180" y="4414935"/>
            <a:ext cx="5026580" cy="1047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</a:pPr>
            <a:r>
              <a:rPr lang="en-US" sz="3002" b="true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dress.</a:t>
            </a:r>
          </a:p>
          <a:p>
            <a:pPr algn="ctr">
              <a:lnSpc>
                <a:spcPts val="420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043570" y="6612919"/>
            <a:ext cx="5026580" cy="514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7285E6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She wears a blue hat.</a:t>
            </a:r>
          </a:p>
        </p:txBody>
      </p:sp>
      <p:sp>
        <p:nvSpPr>
          <p:cNvPr name="TextBox 20" id="20"/>
          <p:cNvSpPr txBox="true"/>
          <p:nvPr/>
        </p:nvSpPr>
        <p:spPr>
          <a:xfrm rot="425687">
            <a:off x="6317462" y="1918039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1" id="21"/>
          <p:cNvSpPr txBox="true"/>
          <p:nvPr/>
        </p:nvSpPr>
        <p:spPr>
          <a:xfrm rot="425687">
            <a:off x="6245261" y="185463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1</a:t>
            </a:r>
          </a:p>
        </p:txBody>
      </p:sp>
      <p:sp>
        <p:nvSpPr>
          <p:cNvPr name="TextBox 22" id="22"/>
          <p:cNvSpPr txBox="true"/>
          <p:nvPr/>
        </p:nvSpPr>
        <p:spPr>
          <a:xfrm rot="-822624">
            <a:off x="6310507" y="401339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-822624">
            <a:off x="6209731" y="3951295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407928">
            <a:off x="6313570" y="6216617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407928">
            <a:off x="6217878" y="6140366"/>
            <a:ext cx="1686761" cy="1723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16"/>
              </a:lnSpc>
            </a:pPr>
            <a:r>
              <a:rPr lang="en-US" sz="13713">
                <a:solidFill>
                  <a:srgbClr val="7285E6"/>
                </a:solidFill>
                <a:latin typeface="Gulfs Display"/>
                <a:ea typeface="Gulfs Display"/>
                <a:cs typeface="Gulfs Display"/>
                <a:sym typeface="Gulfs Display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34233" y="8484947"/>
            <a:ext cx="8238418" cy="1133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75"/>
              </a:lnSpc>
            </a:pP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H</a:t>
            </a:r>
            <a:r>
              <a:rPr lang="en-US" sz="9103">
                <a:solidFill>
                  <a:srgbClr val="FFFFFF"/>
                </a:solidFill>
                <a:latin typeface="Gulfs Display"/>
                <a:ea typeface="Gulfs Display"/>
                <a:cs typeface="Gulfs Display"/>
                <a:sym typeface="Gulfs Display"/>
              </a:rPr>
              <a:t>ELLO KITTY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493680" y="5959046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493680" y="4001012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2493680" y="1714204"/>
            <a:ext cx="1272370" cy="1272370"/>
          </a:xfrm>
          <a:custGeom>
            <a:avLst/>
            <a:gdLst/>
            <a:ahLst/>
            <a:cxnLst/>
            <a:rect r="r" b="b" t="t" l="l"/>
            <a:pathLst>
              <a:path h="1272370" w="1272370">
                <a:moveTo>
                  <a:pt x="0" y="0"/>
                </a:moveTo>
                <a:lnTo>
                  <a:pt x="1272371" y="0"/>
                </a:lnTo>
                <a:lnTo>
                  <a:pt x="1272371" y="1272370"/>
                </a:lnTo>
                <a:lnTo>
                  <a:pt x="0" y="12723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DAHSK6vUeiE</dc:identifier>
  <dcterms:modified xsi:type="dcterms:W3CDTF">2011-08-01T06:04:30Z</dcterms:modified>
  <cp:revision>1</cp:revision>
  <dc:title>k6 2 truths 1 lie</dc:title>
</cp:coreProperties>
</file>